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61" r:id="rId5"/>
    <p:sldId id="263" r:id="rId6"/>
    <p:sldId id="301" r:id="rId7"/>
    <p:sldId id="264" r:id="rId8"/>
    <p:sldId id="303" r:id="rId9"/>
    <p:sldId id="267" r:id="rId10"/>
    <p:sldId id="28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6E30FE-412A-3C0E-0DAD-1BF1129EB20C}" name="Marina Smith" initials="MS" userId="S::marina.smith@place2be.org.uk::0cb158df-7a01-482c-8d2d-9da7805555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3F67"/>
    <a:srgbClr val="F7BFD5"/>
    <a:srgbClr val="E84E0F"/>
    <a:srgbClr val="126573"/>
    <a:srgbClr val="C25C96"/>
    <a:srgbClr val="A197C5"/>
    <a:srgbClr val="AAD6E3"/>
    <a:srgbClr val="159B85"/>
    <a:srgbClr val="F26B30"/>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17B170-09AF-A311-C303-843F5A6071D6}" v="3" dt="2023-10-25T11:21:09.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98540-4607-49E5-AC3A-B626BD5F74D3}" type="datetimeFigureOut">
              <a:rPr lang="en-GB" smtClean="0"/>
              <a:t>25/10/2023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9D176-D424-4FD7-80C1-4EC1900D6B13}" type="slidenum">
              <a:rPr lang="en-GB" smtClean="0"/>
              <a:t>‹#›</a:t>
            </a:fld>
            <a:endParaRPr lang="en-GB"/>
          </a:p>
        </p:txBody>
      </p:sp>
    </p:spTree>
    <p:extLst>
      <p:ext uri="{BB962C8B-B14F-4D97-AF65-F5344CB8AC3E}">
        <p14:creationId xmlns:p14="http://schemas.microsoft.com/office/powerpoint/2010/main" val="194750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679D176-D424-4FD7-80C1-4EC1900D6B13}" type="slidenum">
              <a:rPr lang="en-GB" smtClean="0"/>
              <a:t>4</a:t>
            </a:fld>
            <a:endParaRPr lang="en-GB"/>
          </a:p>
        </p:txBody>
      </p:sp>
    </p:spTree>
    <p:extLst>
      <p:ext uri="{BB962C8B-B14F-4D97-AF65-F5344CB8AC3E}">
        <p14:creationId xmlns:p14="http://schemas.microsoft.com/office/powerpoint/2010/main" val="344912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679D176-D424-4FD7-80C1-4EC1900D6B13}" type="slidenum">
              <a:rPr lang="en-GB" smtClean="0"/>
              <a:t>6</a:t>
            </a:fld>
            <a:endParaRPr lang="en-GB"/>
          </a:p>
        </p:txBody>
      </p:sp>
    </p:spTree>
    <p:extLst>
      <p:ext uri="{BB962C8B-B14F-4D97-AF65-F5344CB8AC3E}">
        <p14:creationId xmlns:p14="http://schemas.microsoft.com/office/powerpoint/2010/main" val="65214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679D176-D424-4FD7-80C1-4EC1900D6B13}" type="slidenum">
              <a:rPr lang="en-GB" smtClean="0"/>
              <a:t>7</a:t>
            </a:fld>
            <a:endParaRPr lang="en-GB"/>
          </a:p>
        </p:txBody>
      </p:sp>
    </p:spTree>
    <p:extLst>
      <p:ext uri="{BB962C8B-B14F-4D97-AF65-F5344CB8AC3E}">
        <p14:creationId xmlns:p14="http://schemas.microsoft.com/office/powerpoint/2010/main" val="2064946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place2be.org.uk/" TargetMode="External"/><Relationship Id="rId7" Type="http://schemas.openxmlformats.org/officeDocument/2006/relationships/hyperlink" Target="https://www.facebook.com/place2becharity/" TargetMode="External"/><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hyperlink" Target="https://www.linkedin.com/company/place2be/" TargetMode="External"/><Relationship Id="rId11" Type="http://schemas.openxmlformats.org/officeDocument/2006/relationships/image" Target="../media/image24.png"/><Relationship Id="rId5" Type="http://schemas.openxmlformats.org/officeDocument/2006/relationships/hyperlink" Target="https://www.instagram.com/_place2be/" TargetMode="External"/><Relationship Id="rId10" Type="http://schemas.openxmlformats.org/officeDocument/2006/relationships/image" Target="../media/image23.png"/><Relationship Id="rId4" Type="http://schemas.openxmlformats.org/officeDocument/2006/relationships/hyperlink" Target="http://twitter.com/Place2Be" TargetMode="External"/><Relationship Id="rId9"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customisabl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B3EF4-B769-4CAB-922B-642C59703229}"/>
              </a:ext>
            </a:extLst>
          </p:cNvPr>
          <p:cNvSpPr>
            <a:spLocks noGrp="1"/>
          </p:cNvSpPr>
          <p:nvPr>
            <p:ph type="ctrTitle"/>
          </p:nvPr>
        </p:nvSpPr>
        <p:spPr>
          <a:xfrm>
            <a:off x="4609707" y="4166647"/>
            <a:ext cx="7381188" cy="1172115"/>
          </a:xfrm>
        </p:spPr>
        <p:txBody>
          <a:bodyPr anchor="b">
            <a:normAutofit/>
          </a:bodyPr>
          <a:lstStyle>
            <a:lvl1pPr algn="l">
              <a:defRPr sz="4000" b="1">
                <a:solidFill>
                  <a:schemeClr val="bg1"/>
                </a:solidFill>
                <a:latin typeface="+mj-lt"/>
              </a:defRPr>
            </a:lvl1pPr>
          </a:lstStyle>
          <a:p>
            <a:r>
              <a:rPr lang="en-US"/>
              <a:t>Click to edit Master title style</a:t>
            </a:r>
            <a:endParaRPr lang="en-GB"/>
          </a:p>
        </p:txBody>
      </p:sp>
      <p:pic>
        <p:nvPicPr>
          <p:cNvPr id="4" name="Picture 3" descr="Graphical user interface&#10;&#10;Description automatically generated with medium confidence">
            <a:extLst>
              <a:ext uri="{FF2B5EF4-FFF2-40B4-BE49-F238E27FC236}">
                <a16:creationId xmlns:a16="http://schemas.microsoft.com/office/drawing/2014/main" id="{D259ED38-7CD0-4711-BBD5-45BC6E4773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4755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7659-5354-4EB6-8E0B-6B6B26ED40BD}"/>
              </a:ext>
            </a:extLst>
          </p:cNvPr>
          <p:cNvSpPr>
            <a:spLocks noGrp="1"/>
          </p:cNvSpPr>
          <p:nvPr>
            <p:ph type="title"/>
          </p:nvPr>
        </p:nvSpPr>
        <p:spPr>
          <a:xfrm>
            <a:off x="838200" y="365125"/>
            <a:ext cx="10515600"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2BEF04-9BA6-40D9-B900-177502EF388E}"/>
              </a:ext>
            </a:extLst>
          </p:cNvPr>
          <p:cNvSpPr>
            <a:spLocks noGrp="1"/>
          </p:cNvSpPr>
          <p:nvPr>
            <p:ph idx="1"/>
          </p:nvPr>
        </p:nvSpPr>
        <p:spPr>
          <a:xfrm>
            <a:off x="838200" y="1825625"/>
            <a:ext cx="10515600" cy="3604214"/>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8">
            <a:extLst>
              <a:ext uri="{FF2B5EF4-FFF2-40B4-BE49-F238E27FC236}">
                <a16:creationId xmlns:a16="http://schemas.microsoft.com/office/drawing/2014/main" id="{92CC29E1-7613-4F21-AB59-AA8EB5F1A713}"/>
              </a:ext>
            </a:extLst>
          </p:cNvPr>
          <p:cNvSpPr>
            <a:spLocks noGrp="1"/>
          </p:cNvSpPr>
          <p:nvPr>
            <p:ph type="pic" sz="quarter" idx="14"/>
          </p:nvPr>
        </p:nvSpPr>
        <p:spPr>
          <a:xfrm>
            <a:off x="-463548" y="4649237"/>
            <a:ext cx="2603495" cy="2512047"/>
          </a:xfrm>
          <a:prstGeom prst="ellipse">
            <a:avLst/>
          </a:prstGeom>
        </p:spPr>
        <p:txBody>
          <a:bodyPr/>
          <a:lstStyle/>
          <a:p>
            <a:endParaRPr lang="en-GB"/>
          </a:p>
        </p:txBody>
      </p:sp>
      <p:sp>
        <p:nvSpPr>
          <p:cNvPr id="6" name="object 3">
            <a:extLst>
              <a:ext uri="{FF2B5EF4-FFF2-40B4-BE49-F238E27FC236}">
                <a16:creationId xmlns:a16="http://schemas.microsoft.com/office/drawing/2014/main" id="{C87DAD17-A023-407B-AE26-A869BCEA4D28}"/>
              </a:ext>
            </a:extLst>
          </p:cNvPr>
          <p:cNvSpPr/>
          <p:nvPr userDrawn="1"/>
        </p:nvSpPr>
        <p:spPr>
          <a:xfrm flipV="1">
            <a:off x="829887" y="1711473"/>
            <a:ext cx="8606344" cy="45719"/>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162994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78286-7975-470F-8E27-4BA0FF708538}"/>
              </a:ext>
            </a:extLst>
          </p:cNvPr>
          <p:cNvSpPr>
            <a:spLocks noGrp="1"/>
          </p:cNvSpPr>
          <p:nvPr>
            <p:ph type="title"/>
          </p:nvPr>
        </p:nvSpPr>
        <p:spPr>
          <a:xfrm>
            <a:off x="4628561" y="365125"/>
            <a:ext cx="6808075"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77084747-EDD1-400C-9BF7-BEB73B0B2BDF}"/>
              </a:ext>
            </a:extLst>
          </p:cNvPr>
          <p:cNvSpPr>
            <a:spLocks noGrp="1"/>
          </p:cNvSpPr>
          <p:nvPr>
            <p:ph sz="half" idx="2"/>
          </p:nvPr>
        </p:nvSpPr>
        <p:spPr>
          <a:xfrm>
            <a:off x="4628561" y="1825625"/>
            <a:ext cx="6808076" cy="354765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8">
            <a:extLst>
              <a:ext uri="{FF2B5EF4-FFF2-40B4-BE49-F238E27FC236}">
                <a16:creationId xmlns:a16="http://schemas.microsoft.com/office/drawing/2014/main" id="{B7DACECF-4C22-451A-A0C1-A73C0C3D74D5}"/>
              </a:ext>
            </a:extLst>
          </p:cNvPr>
          <p:cNvSpPr>
            <a:spLocks noGrp="1"/>
          </p:cNvSpPr>
          <p:nvPr>
            <p:ph type="pic" sz="quarter" idx="13"/>
          </p:nvPr>
        </p:nvSpPr>
        <p:spPr>
          <a:xfrm>
            <a:off x="-4345558" y="-556182"/>
            <a:ext cx="8538958" cy="8239027"/>
          </a:xfrm>
          <a:prstGeom prst="ellipse">
            <a:avLst/>
          </a:prstGeom>
        </p:spPr>
        <p:txBody>
          <a:bodyPr/>
          <a:lstStyle/>
          <a:p>
            <a:endParaRPr lang="en-GB"/>
          </a:p>
        </p:txBody>
      </p:sp>
      <p:sp>
        <p:nvSpPr>
          <p:cNvPr id="5" name="object 3">
            <a:extLst>
              <a:ext uri="{FF2B5EF4-FFF2-40B4-BE49-F238E27FC236}">
                <a16:creationId xmlns:a16="http://schemas.microsoft.com/office/drawing/2014/main" id="{B014E22A-3B26-4BF5-8FF5-461EB3605636}"/>
              </a:ext>
            </a:extLst>
          </p:cNvPr>
          <p:cNvSpPr/>
          <p:nvPr userDrawn="1"/>
        </p:nvSpPr>
        <p:spPr>
          <a:xfrm flipV="1">
            <a:off x="4628560" y="1640818"/>
            <a:ext cx="6808075" cy="119616"/>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3716851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78286-7975-470F-8E27-4BA0FF708538}"/>
              </a:ext>
            </a:extLst>
          </p:cNvPr>
          <p:cNvSpPr>
            <a:spLocks noGrp="1"/>
          </p:cNvSpPr>
          <p:nvPr>
            <p:ph type="title"/>
          </p:nvPr>
        </p:nvSpPr>
        <p:spPr>
          <a:xfrm>
            <a:off x="838986" y="449966"/>
            <a:ext cx="6808075"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4" name="Content Placeholder 3">
            <a:extLst>
              <a:ext uri="{FF2B5EF4-FFF2-40B4-BE49-F238E27FC236}">
                <a16:creationId xmlns:a16="http://schemas.microsoft.com/office/drawing/2014/main" id="{77084747-EDD1-400C-9BF7-BEB73B0B2BDF}"/>
              </a:ext>
            </a:extLst>
          </p:cNvPr>
          <p:cNvSpPr>
            <a:spLocks noGrp="1"/>
          </p:cNvSpPr>
          <p:nvPr>
            <p:ph sz="half" idx="2"/>
          </p:nvPr>
        </p:nvSpPr>
        <p:spPr>
          <a:xfrm>
            <a:off x="838986" y="1910466"/>
            <a:ext cx="6808076" cy="354765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8">
            <a:extLst>
              <a:ext uri="{FF2B5EF4-FFF2-40B4-BE49-F238E27FC236}">
                <a16:creationId xmlns:a16="http://schemas.microsoft.com/office/drawing/2014/main" id="{B7DACECF-4C22-451A-A0C1-A73C0C3D74D5}"/>
              </a:ext>
            </a:extLst>
          </p:cNvPr>
          <p:cNvSpPr>
            <a:spLocks noGrp="1"/>
          </p:cNvSpPr>
          <p:nvPr>
            <p:ph type="pic" sz="quarter" idx="13"/>
          </p:nvPr>
        </p:nvSpPr>
        <p:spPr>
          <a:xfrm>
            <a:off x="8032598" y="-782426"/>
            <a:ext cx="8538958" cy="8239027"/>
          </a:xfrm>
          <a:prstGeom prst="ellipse">
            <a:avLst/>
          </a:prstGeom>
        </p:spPr>
        <p:txBody>
          <a:bodyPr/>
          <a:lstStyle/>
          <a:p>
            <a:endParaRPr lang="en-GB"/>
          </a:p>
        </p:txBody>
      </p:sp>
      <p:sp>
        <p:nvSpPr>
          <p:cNvPr id="5" name="object 3">
            <a:extLst>
              <a:ext uri="{FF2B5EF4-FFF2-40B4-BE49-F238E27FC236}">
                <a16:creationId xmlns:a16="http://schemas.microsoft.com/office/drawing/2014/main" id="{EBDB344B-0F89-4708-9CD9-566D3407687F}"/>
              </a:ext>
            </a:extLst>
          </p:cNvPr>
          <p:cNvSpPr/>
          <p:nvPr userDrawn="1"/>
        </p:nvSpPr>
        <p:spPr>
          <a:xfrm flipV="1">
            <a:off x="838985" y="1743256"/>
            <a:ext cx="6808075" cy="102635"/>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314460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84ECD09-E3A3-44C5-8821-569AF181B1A0}"/>
              </a:ext>
            </a:extLst>
          </p:cNvPr>
          <p:cNvSpPr>
            <a:spLocks noGrp="1"/>
          </p:cNvSpPr>
          <p:nvPr>
            <p:ph type="title"/>
          </p:nvPr>
        </p:nvSpPr>
        <p:spPr>
          <a:xfrm>
            <a:off x="838200" y="365125"/>
            <a:ext cx="8598031"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4A06CDAF-81CF-4EF9-BB63-4E85D2301EBF}"/>
              </a:ext>
            </a:extLst>
          </p:cNvPr>
          <p:cNvSpPr>
            <a:spLocks noGrp="1"/>
          </p:cNvSpPr>
          <p:nvPr>
            <p:ph idx="1"/>
          </p:nvPr>
        </p:nvSpPr>
        <p:spPr>
          <a:xfrm>
            <a:off x="838200" y="1825625"/>
            <a:ext cx="5257800" cy="351937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8">
            <a:extLst>
              <a:ext uri="{FF2B5EF4-FFF2-40B4-BE49-F238E27FC236}">
                <a16:creationId xmlns:a16="http://schemas.microsoft.com/office/drawing/2014/main" id="{4F14A8AE-C3C8-4ECA-9177-133AC92F4006}"/>
              </a:ext>
            </a:extLst>
          </p:cNvPr>
          <p:cNvSpPr>
            <a:spLocks noGrp="1"/>
          </p:cNvSpPr>
          <p:nvPr>
            <p:ph type="pic" sz="quarter" idx="13"/>
          </p:nvPr>
        </p:nvSpPr>
        <p:spPr>
          <a:xfrm>
            <a:off x="9813500" y="-904721"/>
            <a:ext cx="2603495" cy="2512047"/>
          </a:xfrm>
          <a:prstGeom prst="ellipse">
            <a:avLst/>
          </a:prstGeom>
        </p:spPr>
        <p:txBody>
          <a:bodyPr/>
          <a:lstStyle/>
          <a:p>
            <a:endParaRPr lang="en-GB"/>
          </a:p>
        </p:txBody>
      </p:sp>
      <p:sp>
        <p:nvSpPr>
          <p:cNvPr id="9" name="Content Placeholder 2">
            <a:extLst>
              <a:ext uri="{FF2B5EF4-FFF2-40B4-BE49-F238E27FC236}">
                <a16:creationId xmlns:a16="http://schemas.microsoft.com/office/drawing/2014/main" id="{31BE788C-6AD4-4C76-97B6-C3E68DF3D080}"/>
              </a:ext>
            </a:extLst>
          </p:cNvPr>
          <p:cNvSpPr>
            <a:spLocks noGrp="1"/>
          </p:cNvSpPr>
          <p:nvPr>
            <p:ph idx="14"/>
          </p:nvPr>
        </p:nvSpPr>
        <p:spPr>
          <a:xfrm>
            <a:off x="6096000" y="1825624"/>
            <a:ext cx="5257800" cy="351937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object 3">
            <a:extLst>
              <a:ext uri="{FF2B5EF4-FFF2-40B4-BE49-F238E27FC236}">
                <a16:creationId xmlns:a16="http://schemas.microsoft.com/office/drawing/2014/main" id="{76871344-D260-4999-8620-7A644345F5D0}"/>
              </a:ext>
            </a:extLst>
          </p:cNvPr>
          <p:cNvSpPr/>
          <p:nvPr userDrawn="1"/>
        </p:nvSpPr>
        <p:spPr>
          <a:xfrm flipV="1">
            <a:off x="829887" y="1711473"/>
            <a:ext cx="8606344" cy="45719"/>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875435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i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7659-5354-4EB6-8E0B-6B6B26ED40BD}"/>
              </a:ext>
            </a:extLst>
          </p:cNvPr>
          <p:cNvSpPr>
            <a:spLocks noGrp="1"/>
          </p:cNvSpPr>
          <p:nvPr>
            <p:ph type="title"/>
          </p:nvPr>
        </p:nvSpPr>
        <p:spPr>
          <a:xfrm>
            <a:off x="838200" y="365125"/>
            <a:ext cx="10515600"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5" name="Picture Placeholder 4">
            <a:extLst>
              <a:ext uri="{FF2B5EF4-FFF2-40B4-BE49-F238E27FC236}">
                <a16:creationId xmlns:a16="http://schemas.microsoft.com/office/drawing/2014/main" id="{35F8E441-4285-402F-88C0-F2A281D58B14}"/>
              </a:ext>
            </a:extLst>
          </p:cNvPr>
          <p:cNvSpPr>
            <a:spLocks noGrp="1"/>
          </p:cNvSpPr>
          <p:nvPr>
            <p:ph type="pic" sz="quarter" idx="10"/>
          </p:nvPr>
        </p:nvSpPr>
        <p:spPr>
          <a:xfrm>
            <a:off x="838200" y="1828799"/>
            <a:ext cx="10493375" cy="3394075"/>
          </a:xfrm>
        </p:spPr>
        <p:txBody>
          <a:bodyPr/>
          <a:lstStyle/>
          <a:p>
            <a:endParaRPr lang="en-GB"/>
          </a:p>
        </p:txBody>
      </p:sp>
      <p:sp>
        <p:nvSpPr>
          <p:cNvPr id="6" name="object 3">
            <a:extLst>
              <a:ext uri="{FF2B5EF4-FFF2-40B4-BE49-F238E27FC236}">
                <a16:creationId xmlns:a16="http://schemas.microsoft.com/office/drawing/2014/main" id="{AA070997-D00B-4D5E-8138-86D9D9C93D47}"/>
              </a:ext>
            </a:extLst>
          </p:cNvPr>
          <p:cNvSpPr/>
          <p:nvPr userDrawn="1"/>
        </p:nvSpPr>
        <p:spPr>
          <a:xfrm>
            <a:off x="829886" y="1757191"/>
            <a:ext cx="10523913" cy="71607"/>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1121761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1533F0-317F-488B-9797-F1C83B22E9A7}"/>
              </a:ext>
            </a:extLst>
          </p:cNvPr>
          <p:cNvSpPr>
            <a:spLocks noGrp="1"/>
          </p:cNvSpPr>
          <p:nvPr>
            <p:ph type="pic" sz="quarter" idx="10"/>
          </p:nvPr>
        </p:nvSpPr>
        <p:spPr>
          <a:xfrm>
            <a:off x="866775" y="754063"/>
            <a:ext cx="10464800" cy="4468812"/>
          </a:xfrm>
        </p:spPr>
        <p:txBody>
          <a:bodyPr/>
          <a:lstStyle/>
          <a:p>
            <a:endParaRPr lang="en-GB"/>
          </a:p>
        </p:txBody>
      </p:sp>
    </p:spTree>
    <p:extLst>
      <p:ext uri="{BB962C8B-B14F-4D97-AF65-F5344CB8AC3E}">
        <p14:creationId xmlns:p14="http://schemas.microsoft.com/office/powerpoint/2010/main" val="4048419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quote and block 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0088023-6F65-47DA-BE90-AAA09F3CAB05}"/>
              </a:ext>
            </a:extLst>
          </p:cNvPr>
          <p:cNvSpPr/>
          <p:nvPr userDrawn="1"/>
        </p:nvSpPr>
        <p:spPr>
          <a:xfrm>
            <a:off x="6446289" y="3429000"/>
            <a:ext cx="7897091" cy="7722520"/>
          </a:xfrm>
          <a:prstGeom prst="ellipse">
            <a:avLst/>
          </a:prstGeom>
          <a:solidFill>
            <a:srgbClr val="5E3F67"/>
          </a:solidFill>
          <a:ln>
            <a:solidFill>
              <a:srgbClr val="5E3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object 6">
            <a:extLst>
              <a:ext uri="{FF2B5EF4-FFF2-40B4-BE49-F238E27FC236}">
                <a16:creationId xmlns:a16="http://schemas.microsoft.com/office/drawing/2014/main" id="{ADC7342B-364A-4CEA-A5ED-06AA4267F77F}"/>
              </a:ext>
            </a:extLst>
          </p:cNvPr>
          <p:cNvPicPr/>
          <p:nvPr/>
        </p:nvPicPr>
        <p:blipFill>
          <a:blip r:embed="rId3" cstate="screen">
            <a:extLst>
              <a:ext uri="{28A0092B-C50C-407E-A947-70E740481C1C}">
                <a14:useLocalDpi xmlns:a14="http://schemas.microsoft.com/office/drawing/2010/main"/>
              </a:ext>
            </a:extLst>
          </a:blip>
          <a:stretch>
            <a:fillRect/>
          </a:stretch>
        </p:blipFill>
        <p:spPr>
          <a:xfrm>
            <a:off x="7940848" y="0"/>
            <a:ext cx="4099619" cy="4102099"/>
          </a:xfrm>
          <a:prstGeom prst="rect">
            <a:avLst/>
          </a:prstGeom>
        </p:spPr>
      </p:pic>
      <p:sp>
        <p:nvSpPr>
          <p:cNvPr id="15" name="Content Placeholder 2">
            <a:extLst>
              <a:ext uri="{FF2B5EF4-FFF2-40B4-BE49-F238E27FC236}">
                <a16:creationId xmlns:a16="http://schemas.microsoft.com/office/drawing/2014/main" id="{CBBE5669-8DB8-43BD-8F0D-BA39B4CA4610}"/>
              </a:ext>
            </a:extLst>
          </p:cNvPr>
          <p:cNvSpPr>
            <a:spLocks noGrp="1"/>
          </p:cNvSpPr>
          <p:nvPr>
            <p:ph idx="1"/>
          </p:nvPr>
        </p:nvSpPr>
        <p:spPr>
          <a:xfrm>
            <a:off x="701665" y="1890174"/>
            <a:ext cx="54608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3">
            <a:extLst>
              <a:ext uri="{FF2B5EF4-FFF2-40B4-BE49-F238E27FC236}">
                <a16:creationId xmlns:a16="http://schemas.microsoft.com/office/drawing/2014/main" id="{FE00ED1E-6F79-48EE-A019-6F6D2E16BC4B}"/>
              </a:ext>
            </a:extLst>
          </p:cNvPr>
          <p:cNvSpPr>
            <a:spLocks noGrp="1"/>
          </p:cNvSpPr>
          <p:nvPr>
            <p:ph sz="quarter" idx="10"/>
          </p:nvPr>
        </p:nvSpPr>
        <p:spPr>
          <a:xfrm>
            <a:off x="8651577" y="823936"/>
            <a:ext cx="2816225" cy="23092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DFCB2D0B-D28A-4476-AC64-47A9F61813A6}"/>
              </a:ext>
            </a:extLst>
          </p:cNvPr>
          <p:cNvSpPr>
            <a:spLocks noGrp="1"/>
          </p:cNvSpPr>
          <p:nvPr>
            <p:ph type="title"/>
          </p:nvPr>
        </p:nvSpPr>
        <p:spPr>
          <a:xfrm>
            <a:off x="701665" y="227105"/>
            <a:ext cx="5460820"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18" name="object 3">
            <a:extLst>
              <a:ext uri="{FF2B5EF4-FFF2-40B4-BE49-F238E27FC236}">
                <a16:creationId xmlns:a16="http://schemas.microsoft.com/office/drawing/2014/main" id="{CAD278EF-A727-46CC-919F-1B9139B734D2}"/>
              </a:ext>
            </a:extLst>
          </p:cNvPr>
          <p:cNvSpPr/>
          <p:nvPr userDrawn="1"/>
        </p:nvSpPr>
        <p:spPr>
          <a:xfrm flipV="1">
            <a:off x="701665" y="1623701"/>
            <a:ext cx="5460820" cy="99740"/>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310949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quote and block colo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object 6">
            <a:extLst>
              <a:ext uri="{FF2B5EF4-FFF2-40B4-BE49-F238E27FC236}">
                <a16:creationId xmlns:a16="http://schemas.microsoft.com/office/drawing/2014/main" id="{ADC7342B-364A-4CEA-A5ED-06AA4267F77F}"/>
              </a:ext>
            </a:extLst>
          </p:cNvPr>
          <p:cNvPicPr/>
          <p:nvPr/>
        </p:nvPicPr>
        <p:blipFill>
          <a:blip r:embed="rId3" cstate="screen">
            <a:extLst>
              <a:ext uri="{28A0092B-C50C-407E-A947-70E740481C1C}">
                <a14:useLocalDpi xmlns:a14="http://schemas.microsoft.com/office/drawing/2010/main"/>
              </a:ext>
            </a:extLst>
          </a:blip>
          <a:stretch>
            <a:fillRect/>
          </a:stretch>
        </p:blipFill>
        <p:spPr>
          <a:xfrm>
            <a:off x="7940848" y="0"/>
            <a:ext cx="4099619" cy="4102099"/>
          </a:xfrm>
          <a:prstGeom prst="rect">
            <a:avLst/>
          </a:prstGeom>
        </p:spPr>
      </p:pic>
      <p:sp>
        <p:nvSpPr>
          <p:cNvPr id="15" name="Content Placeholder 2">
            <a:extLst>
              <a:ext uri="{FF2B5EF4-FFF2-40B4-BE49-F238E27FC236}">
                <a16:creationId xmlns:a16="http://schemas.microsoft.com/office/drawing/2014/main" id="{CBBE5669-8DB8-43BD-8F0D-BA39B4CA4610}"/>
              </a:ext>
            </a:extLst>
          </p:cNvPr>
          <p:cNvSpPr>
            <a:spLocks noGrp="1"/>
          </p:cNvSpPr>
          <p:nvPr>
            <p:ph idx="1"/>
          </p:nvPr>
        </p:nvSpPr>
        <p:spPr>
          <a:xfrm>
            <a:off x="701665" y="1890174"/>
            <a:ext cx="54608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3">
            <a:extLst>
              <a:ext uri="{FF2B5EF4-FFF2-40B4-BE49-F238E27FC236}">
                <a16:creationId xmlns:a16="http://schemas.microsoft.com/office/drawing/2014/main" id="{FE00ED1E-6F79-48EE-A019-6F6D2E16BC4B}"/>
              </a:ext>
            </a:extLst>
          </p:cNvPr>
          <p:cNvSpPr>
            <a:spLocks noGrp="1"/>
          </p:cNvSpPr>
          <p:nvPr>
            <p:ph sz="quarter" idx="10"/>
          </p:nvPr>
        </p:nvSpPr>
        <p:spPr>
          <a:xfrm>
            <a:off x="8651577" y="823936"/>
            <a:ext cx="2816225" cy="2309236"/>
          </a:xfrm>
        </p:spPr>
        <p:txBody>
          <a:bodyPr/>
          <a:lstStyle>
            <a:lvl1pPr algn="ctr">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DFCB2D0B-D28A-4476-AC64-47A9F61813A6}"/>
              </a:ext>
            </a:extLst>
          </p:cNvPr>
          <p:cNvSpPr>
            <a:spLocks noGrp="1"/>
          </p:cNvSpPr>
          <p:nvPr>
            <p:ph type="title"/>
          </p:nvPr>
        </p:nvSpPr>
        <p:spPr>
          <a:xfrm>
            <a:off x="701665" y="227105"/>
            <a:ext cx="5460820"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11" name="Picture Placeholder 8">
            <a:extLst>
              <a:ext uri="{FF2B5EF4-FFF2-40B4-BE49-F238E27FC236}">
                <a16:creationId xmlns:a16="http://schemas.microsoft.com/office/drawing/2014/main" id="{6A1E3D57-420B-4F70-97D4-140E6FF8AABE}"/>
              </a:ext>
            </a:extLst>
          </p:cNvPr>
          <p:cNvSpPr>
            <a:spLocks noGrp="1"/>
          </p:cNvSpPr>
          <p:nvPr>
            <p:ph type="pic" sz="quarter" idx="13"/>
          </p:nvPr>
        </p:nvSpPr>
        <p:spPr>
          <a:xfrm>
            <a:off x="6797665" y="3664408"/>
            <a:ext cx="6255612" cy="6035883"/>
          </a:xfrm>
          <a:prstGeom prst="ellipse">
            <a:avLst/>
          </a:prstGeom>
        </p:spPr>
        <p:txBody>
          <a:bodyPr/>
          <a:lstStyle/>
          <a:p>
            <a:endParaRPr lang="en-GB"/>
          </a:p>
        </p:txBody>
      </p:sp>
      <p:sp>
        <p:nvSpPr>
          <p:cNvPr id="13" name="object 3">
            <a:extLst>
              <a:ext uri="{FF2B5EF4-FFF2-40B4-BE49-F238E27FC236}">
                <a16:creationId xmlns:a16="http://schemas.microsoft.com/office/drawing/2014/main" id="{CD40A396-1E7C-4282-810E-3EF8B648FE09}"/>
              </a:ext>
            </a:extLst>
          </p:cNvPr>
          <p:cNvSpPr/>
          <p:nvPr userDrawn="1"/>
        </p:nvSpPr>
        <p:spPr>
          <a:xfrm flipV="1">
            <a:off x="701665" y="1623701"/>
            <a:ext cx="5460820" cy="99740"/>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1895539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ech bubble and photo">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EE8AD5-303B-433F-AB92-A30A2F488F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9BB3EF4-B769-4CAB-922B-642C59703229}"/>
              </a:ext>
            </a:extLst>
          </p:cNvPr>
          <p:cNvSpPr>
            <a:spLocks noGrp="1"/>
          </p:cNvSpPr>
          <p:nvPr>
            <p:ph type="ctrTitle"/>
          </p:nvPr>
        </p:nvSpPr>
        <p:spPr>
          <a:xfrm>
            <a:off x="1053707" y="2143883"/>
            <a:ext cx="3185783" cy="1172115"/>
          </a:xfrm>
        </p:spPr>
        <p:txBody>
          <a:bodyPr anchor="b">
            <a:noAutofit/>
          </a:bodyPr>
          <a:lstStyle>
            <a:lvl1pPr algn="ctr">
              <a:defRPr sz="3200" b="1">
                <a:solidFill>
                  <a:schemeClr val="bg1"/>
                </a:solidFill>
                <a:latin typeface="+mj-lt"/>
              </a:defRPr>
            </a:lvl1pPr>
          </a:lstStyle>
          <a:p>
            <a:r>
              <a:rPr lang="en-US"/>
              <a:t>Click to edit Master title style</a:t>
            </a:r>
            <a:endParaRPr lang="en-GB"/>
          </a:p>
        </p:txBody>
      </p:sp>
      <p:sp>
        <p:nvSpPr>
          <p:cNvPr id="5" name="Picture Placeholder 8">
            <a:extLst>
              <a:ext uri="{FF2B5EF4-FFF2-40B4-BE49-F238E27FC236}">
                <a16:creationId xmlns:a16="http://schemas.microsoft.com/office/drawing/2014/main" id="{C5114538-9092-4C9C-8566-A9BF5E1D67B3}"/>
              </a:ext>
            </a:extLst>
          </p:cNvPr>
          <p:cNvSpPr>
            <a:spLocks noGrp="1"/>
          </p:cNvSpPr>
          <p:nvPr>
            <p:ph type="pic" sz="quarter" idx="13"/>
          </p:nvPr>
        </p:nvSpPr>
        <p:spPr>
          <a:xfrm>
            <a:off x="5815871" y="-803516"/>
            <a:ext cx="8538958" cy="8239027"/>
          </a:xfrm>
          <a:prstGeom prst="ellipse">
            <a:avLst/>
          </a:prstGeom>
        </p:spPr>
        <p:txBody>
          <a:bodyPr/>
          <a:lstStyle/>
          <a:p>
            <a:endParaRPr lang="en-GB"/>
          </a:p>
        </p:txBody>
      </p:sp>
    </p:spTree>
    <p:extLst>
      <p:ext uri="{BB962C8B-B14F-4D97-AF65-F5344CB8AC3E}">
        <p14:creationId xmlns:p14="http://schemas.microsoft.com/office/powerpoint/2010/main" val="3168950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ech bubble and photo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B6404-9835-4F35-8800-3521326A45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39BB3EF4-B769-4CAB-922B-642C59703229}"/>
              </a:ext>
            </a:extLst>
          </p:cNvPr>
          <p:cNvSpPr>
            <a:spLocks noGrp="1"/>
          </p:cNvSpPr>
          <p:nvPr>
            <p:ph type="ctrTitle"/>
          </p:nvPr>
        </p:nvSpPr>
        <p:spPr>
          <a:xfrm>
            <a:off x="7944034" y="2171593"/>
            <a:ext cx="3185783" cy="1172115"/>
          </a:xfrm>
        </p:spPr>
        <p:txBody>
          <a:bodyPr anchor="b">
            <a:noAutofit/>
          </a:bodyPr>
          <a:lstStyle>
            <a:lvl1pPr algn="ctr">
              <a:defRPr sz="3200" b="1">
                <a:solidFill>
                  <a:schemeClr val="bg1"/>
                </a:solidFill>
                <a:latin typeface="+mj-lt"/>
              </a:defRPr>
            </a:lvl1pPr>
          </a:lstStyle>
          <a:p>
            <a:r>
              <a:rPr lang="en-US"/>
              <a:t>Click to edit Master title style</a:t>
            </a:r>
            <a:endParaRPr lang="en-GB"/>
          </a:p>
        </p:txBody>
      </p:sp>
      <p:sp>
        <p:nvSpPr>
          <p:cNvPr id="4" name="Picture Placeholder 8">
            <a:extLst>
              <a:ext uri="{FF2B5EF4-FFF2-40B4-BE49-F238E27FC236}">
                <a16:creationId xmlns:a16="http://schemas.microsoft.com/office/drawing/2014/main" id="{D4A28925-98DD-4302-B058-21ABD4B062BF}"/>
              </a:ext>
            </a:extLst>
          </p:cNvPr>
          <p:cNvSpPr>
            <a:spLocks noGrp="1"/>
          </p:cNvSpPr>
          <p:nvPr>
            <p:ph type="pic" sz="quarter" idx="13"/>
          </p:nvPr>
        </p:nvSpPr>
        <p:spPr>
          <a:xfrm>
            <a:off x="-2156540" y="-546946"/>
            <a:ext cx="8538958" cy="8239027"/>
          </a:xfrm>
          <a:prstGeom prst="ellipse">
            <a:avLst/>
          </a:prstGeom>
        </p:spPr>
        <p:txBody>
          <a:bodyPr/>
          <a:lstStyle/>
          <a:p>
            <a:endParaRPr lang="en-GB"/>
          </a:p>
        </p:txBody>
      </p:sp>
    </p:spTree>
    <p:extLst>
      <p:ext uri="{BB962C8B-B14F-4D97-AF65-F5344CB8AC3E}">
        <p14:creationId xmlns:p14="http://schemas.microsoft.com/office/powerpoint/2010/main" val="2067161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59B85"/>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DF549AA5-D0D7-44D5-A360-619CDC91791B}"/>
              </a:ext>
            </a:extLst>
          </p:cNvPr>
          <p:cNvSpPr>
            <a:spLocks noGrp="1"/>
          </p:cNvSpPr>
          <p:nvPr>
            <p:ph type="title"/>
          </p:nvPr>
        </p:nvSpPr>
        <p:spPr>
          <a:xfrm>
            <a:off x="4665520" y="3024076"/>
            <a:ext cx="7111952" cy="1325563"/>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485377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BC4FC5-2152-44EA-8DDF-54CC51523EF2}"/>
              </a:ext>
            </a:extLst>
          </p:cNvPr>
          <p:cNvSpPr>
            <a:spLocks noGrp="1"/>
          </p:cNvSpPr>
          <p:nvPr>
            <p:ph type="sldNum" sz="quarter" idx="12"/>
          </p:nvPr>
        </p:nvSpPr>
        <p:spPr/>
        <p:txBody>
          <a:bodyPr/>
          <a:lstStyle/>
          <a:p>
            <a:fld id="{5472D497-440E-4892-A1A7-803443DC7887}" type="slidenum">
              <a:rPr lang="en-GB" smtClean="0"/>
              <a:t>‹#›</a:t>
            </a:fld>
            <a:endParaRPr lang="en-GB"/>
          </a:p>
        </p:txBody>
      </p:sp>
      <p:sp>
        <p:nvSpPr>
          <p:cNvPr id="6" name="Title 1">
            <a:extLst>
              <a:ext uri="{FF2B5EF4-FFF2-40B4-BE49-F238E27FC236}">
                <a16:creationId xmlns:a16="http://schemas.microsoft.com/office/drawing/2014/main" id="{942DEAE5-966D-4F3F-82C0-A007B6712257}"/>
              </a:ext>
            </a:extLst>
          </p:cNvPr>
          <p:cNvSpPr>
            <a:spLocks noGrp="1"/>
          </p:cNvSpPr>
          <p:nvPr>
            <p:ph type="ctrTitle"/>
          </p:nvPr>
        </p:nvSpPr>
        <p:spPr>
          <a:xfrm>
            <a:off x="4674361" y="2256885"/>
            <a:ext cx="3185783" cy="1172115"/>
          </a:xfrm>
        </p:spPr>
        <p:txBody>
          <a:bodyPr anchor="b">
            <a:noAutofit/>
          </a:bodyPr>
          <a:lstStyle>
            <a:lvl1pPr algn="ctr">
              <a:defRPr sz="3200" b="1">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3397815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Page 1">
    <p:bg>
      <p:bgPr>
        <a:solidFill>
          <a:srgbClr val="AAD6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1396-6429-4524-9C8C-BFB96197B85E}"/>
              </a:ext>
            </a:extLst>
          </p:cNvPr>
          <p:cNvSpPr>
            <a:spLocks noGrp="1"/>
          </p:cNvSpPr>
          <p:nvPr>
            <p:ph type="title" hasCustomPrompt="1"/>
          </p:nvPr>
        </p:nvSpPr>
        <p:spPr>
          <a:xfrm>
            <a:off x="473075" y="1619481"/>
            <a:ext cx="11242675" cy="1531344"/>
          </a:xfrm>
        </p:spPr>
        <p:txBody>
          <a:bodyPr anchor="t" anchorCtr="0"/>
          <a:lstStyle>
            <a:lvl1pPr marL="1152000" indent="-1152000">
              <a:lnSpc>
                <a:spcPts val="4900"/>
              </a:lnSpc>
              <a:tabLst>
                <a:tab pos="1152000" algn="l"/>
              </a:tabLst>
              <a:defRPr sz="5400" b="0" cap="all" baseline="0">
                <a:solidFill>
                  <a:schemeClr val="tx1"/>
                </a:solidFill>
              </a:defRPr>
            </a:lvl1pPr>
          </a:lstStyle>
          <a:p>
            <a:r>
              <a:rPr lang="en-US"/>
              <a:t>X.X	Divider Page title</a:t>
            </a:r>
            <a:endParaRPr lang="en-GB"/>
          </a:p>
        </p:txBody>
      </p:sp>
    </p:spTree>
    <p:extLst>
      <p:ext uri="{BB962C8B-B14F-4D97-AF65-F5344CB8AC3E}">
        <p14:creationId xmlns:p14="http://schemas.microsoft.com/office/powerpoint/2010/main" val="2277879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Page 2">
    <p:bg>
      <p:bgPr>
        <a:solidFill>
          <a:srgbClr val="FFF6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1396-6429-4524-9C8C-BFB96197B85E}"/>
              </a:ext>
            </a:extLst>
          </p:cNvPr>
          <p:cNvSpPr>
            <a:spLocks noGrp="1"/>
          </p:cNvSpPr>
          <p:nvPr>
            <p:ph type="title" hasCustomPrompt="1"/>
          </p:nvPr>
        </p:nvSpPr>
        <p:spPr>
          <a:xfrm>
            <a:off x="473075" y="1619481"/>
            <a:ext cx="11242675" cy="1531344"/>
          </a:xfrm>
        </p:spPr>
        <p:txBody>
          <a:bodyPr anchor="t" anchorCtr="0"/>
          <a:lstStyle>
            <a:lvl1pPr marL="1152000" indent="-1152000">
              <a:lnSpc>
                <a:spcPts val="4900"/>
              </a:lnSpc>
              <a:tabLst>
                <a:tab pos="1152000" algn="l"/>
              </a:tabLst>
              <a:defRPr sz="5400" b="0" cap="all" baseline="0">
                <a:solidFill>
                  <a:schemeClr val="tx1"/>
                </a:solidFill>
              </a:defRPr>
            </a:lvl1pPr>
          </a:lstStyle>
          <a:p>
            <a:r>
              <a:rPr lang="en-US"/>
              <a:t>X.X	Divider Page title</a:t>
            </a:r>
            <a:endParaRPr lang="en-GB"/>
          </a:p>
        </p:txBody>
      </p:sp>
    </p:spTree>
    <p:extLst>
      <p:ext uri="{BB962C8B-B14F-4D97-AF65-F5344CB8AC3E}">
        <p14:creationId xmlns:p14="http://schemas.microsoft.com/office/powerpoint/2010/main" val="2088172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Page 3">
    <p:bg>
      <p:bgPr>
        <a:solidFill>
          <a:srgbClr val="D4E4A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1396-6429-4524-9C8C-BFB96197B85E}"/>
              </a:ext>
            </a:extLst>
          </p:cNvPr>
          <p:cNvSpPr>
            <a:spLocks noGrp="1"/>
          </p:cNvSpPr>
          <p:nvPr>
            <p:ph type="title" hasCustomPrompt="1"/>
          </p:nvPr>
        </p:nvSpPr>
        <p:spPr>
          <a:xfrm>
            <a:off x="473075" y="1619481"/>
            <a:ext cx="11242675" cy="1531344"/>
          </a:xfrm>
        </p:spPr>
        <p:txBody>
          <a:bodyPr anchor="t" anchorCtr="0"/>
          <a:lstStyle>
            <a:lvl1pPr marL="1152000" indent="-1152000">
              <a:lnSpc>
                <a:spcPts val="4900"/>
              </a:lnSpc>
              <a:tabLst>
                <a:tab pos="1152000" algn="l"/>
              </a:tabLst>
              <a:defRPr sz="5400" b="0" cap="all" baseline="0">
                <a:solidFill>
                  <a:schemeClr val="tx1"/>
                </a:solidFill>
              </a:defRPr>
            </a:lvl1pPr>
          </a:lstStyle>
          <a:p>
            <a:r>
              <a:rPr lang="en-US"/>
              <a:t>X.X	Divider Page title</a:t>
            </a:r>
            <a:endParaRPr lang="en-GB"/>
          </a:p>
        </p:txBody>
      </p:sp>
    </p:spTree>
    <p:extLst>
      <p:ext uri="{BB962C8B-B14F-4D97-AF65-F5344CB8AC3E}">
        <p14:creationId xmlns:p14="http://schemas.microsoft.com/office/powerpoint/2010/main" val="319527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ivider Page 3">
    <p:bg>
      <p:bgPr>
        <a:solidFill>
          <a:srgbClr val="499C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1396-6429-4524-9C8C-BFB96197B85E}"/>
              </a:ext>
            </a:extLst>
          </p:cNvPr>
          <p:cNvSpPr>
            <a:spLocks noGrp="1"/>
          </p:cNvSpPr>
          <p:nvPr>
            <p:ph type="title" hasCustomPrompt="1"/>
          </p:nvPr>
        </p:nvSpPr>
        <p:spPr>
          <a:xfrm>
            <a:off x="473075" y="1619481"/>
            <a:ext cx="11242675" cy="1531344"/>
          </a:xfrm>
        </p:spPr>
        <p:txBody>
          <a:bodyPr anchor="t" anchorCtr="0"/>
          <a:lstStyle>
            <a:lvl1pPr marL="1152000" indent="-1152000">
              <a:lnSpc>
                <a:spcPts val="4900"/>
              </a:lnSpc>
              <a:tabLst>
                <a:tab pos="1152000" algn="l"/>
              </a:tabLst>
              <a:defRPr sz="5400" b="0" cap="all" baseline="0">
                <a:solidFill>
                  <a:schemeClr val="bg1"/>
                </a:solidFill>
              </a:defRPr>
            </a:lvl1pPr>
          </a:lstStyle>
          <a:p>
            <a:r>
              <a:rPr lang="en-US"/>
              <a:t>X.X	Divider Page title</a:t>
            </a:r>
            <a:endParaRPr lang="en-GB"/>
          </a:p>
        </p:txBody>
      </p:sp>
    </p:spTree>
    <p:extLst>
      <p:ext uri="{BB962C8B-B14F-4D97-AF65-F5344CB8AC3E}">
        <p14:creationId xmlns:p14="http://schemas.microsoft.com/office/powerpoint/2010/main" val="206375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Divider Page 3">
    <p:bg>
      <p:bgPr>
        <a:solidFill>
          <a:srgbClr val="2B65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1396-6429-4524-9C8C-BFB96197B85E}"/>
              </a:ext>
            </a:extLst>
          </p:cNvPr>
          <p:cNvSpPr>
            <a:spLocks noGrp="1"/>
          </p:cNvSpPr>
          <p:nvPr>
            <p:ph type="title" hasCustomPrompt="1"/>
          </p:nvPr>
        </p:nvSpPr>
        <p:spPr>
          <a:xfrm>
            <a:off x="473075" y="1619481"/>
            <a:ext cx="11242675" cy="1531344"/>
          </a:xfrm>
        </p:spPr>
        <p:txBody>
          <a:bodyPr anchor="t" anchorCtr="0"/>
          <a:lstStyle>
            <a:lvl1pPr marL="1152000" indent="-1152000">
              <a:lnSpc>
                <a:spcPts val="4900"/>
              </a:lnSpc>
              <a:tabLst>
                <a:tab pos="1152000" algn="l"/>
              </a:tabLst>
              <a:defRPr sz="5400" b="0" cap="all" baseline="0">
                <a:solidFill>
                  <a:schemeClr val="bg1"/>
                </a:solidFill>
              </a:defRPr>
            </a:lvl1pPr>
          </a:lstStyle>
          <a:p>
            <a:r>
              <a:rPr lang="en-US"/>
              <a:t>X.X	Divider Page title</a:t>
            </a:r>
            <a:endParaRPr lang="en-GB"/>
          </a:p>
        </p:txBody>
      </p:sp>
    </p:spTree>
    <p:extLst>
      <p:ext uri="{BB962C8B-B14F-4D97-AF65-F5344CB8AC3E}">
        <p14:creationId xmlns:p14="http://schemas.microsoft.com/office/powerpoint/2010/main" val="3460610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F7BFD5"/>
        </a:solidFill>
        <a:effectLst/>
      </p:bgPr>
    </p:bg>
    <p:spTree>
      <p:nvGrpSpPr>
        <p:cNvPr id="1" name=""/>
        <p:cNvGrpSpPr/>
        <p:nvPr/>
      </p:nvGrpSpPr>
      <p:grpSpPr>
        <a:xfrm>
          <a:off x="0" y="0"/>
          <a:ext cx="0" cy="0"/>
          <a:chOff x="0" y="0"/>
          <a:chExt cx="0" cy="0"/>
        </a:xfrm>
      </p:grpSpPr>
      <p:pic>
        <p:nvPicPr>
          <p:cNvPr id="13" name="bg object 27">
            <a:extLst>
              <a:ext uri="{FF2B5EF4-FFF2-40B4-BE49-F238E27FC236}">
                <a16:creationId xmlns:a16="http://schemas.microsoft.com/office/drawing/2014/main" id="{9733FC01-E77F-499B-9EC2-A673BE426D77}"/>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6880355" y="0"/>
            <a:ext cx="5311645" cy="6544733"/>
          </a:xfrm>
          <a:prstGeom prst="rect">
            <a:avLst/>
          </a:prstGeom>
        </p:spPr>
      </p:pic>
      <p:sp>
        <p:nvSpPr>
          <p:cNvPr id="2" name="object 2">
            <a:extLst>
              <a:ext uri="{FF2B5EF4-FFF2-40B4-BE49-F238E27FC236}">
                <a16:creationId xmlns:a16="http://schemas.microsoft.com/office/drawing/2014/main" id="{EE91E559-F58A-4D46-B586-22557951B242}"/>
              </a:ext>
            </a:extLst>
          </p:cNvPr>
          <p:cNvSpPr txBox="1"/>
          <p:nvPr userDrawn="1"/>
        </p:nvSpPr>
        <p:spPr>
          <a:xfrm>
            <a:off x="1936397" y="3858593"/>
            <a:ext cx="3403177" cy="563830"/>
          </a:xfrm>
          <a:prstGeom prst="rect">
            <a:avLst/>
          </a:prstGeom>
        </p:spPr>
        <p:txBody>
          <a:bodyPr vert="horz" wrap="square" lIns="0" tIns="9737" rIns="0" bIns="0" rtlCol="0">
            <a:spAutoFit/>
          </a:bodyPr>
          <a:lstStyle/>
          <a:p>
            <a:pPr marL="8467">
              <a:spcBef>
                <a:spcPts val="77"/>
              </a:spcBef>
            </a:pPr>
            <a:r>
              <a:rPr sz="3600" b="1" spc="67">
                <a:solidFill>
                  <a:schemeClr val="tx1">
                    <a:lumMod val="75000"/>
                    <a:lumOff val="25000"/>
                  </a:schemeClr>
                </a:solidFill>
                <a:latin typeface="+mj-lt"/>
                <a:cs typeface="Rubrik Bold"/>
                <a:hlinkClick r:id="rId3">
                  <a:extLst>
                    <a:ext uri="{A12FA001-AC4F-418D-AE19-62706E023703}">
                      <ahyp:hlinkClr xmlns:ahyp="http://schemas.microsoft.com/office/drawing/2018/hyperlinkcolor" val="tx"/>
                    </a:ext>
                  </a:extLst>
                </a:hlinkClick>
              </a:rPr>
              <a:t>place2be.org.uk</a:t>
            </a:r>
            <a:endParaRPr sz="3600" b="1">
              <a:solidFill>
                <a:schemeClr val="tx1">
                  <a:lumMod val="75000"/>
                  <a:lumOff val="25000"/>
                </a:schemeClr>
              </a:solidFill>
              <a:latin typeface="+mj-lt"/>
              <a:cs typeface="Rubrik Bold"/>
            </a:endParaRPr>
          </a:p>
        </p:txBody>
      </p:sp>
      <p:sp>
        <p:nvSpPr>
          <p:cNvPr id="3" name="object 3">
            <a:extLst>
              <a:ext uri="{FF2B5EF4-FFF2-40B4-BE49-F238E27FC236}">
                <a16:creationId xmlns:a16="http://schemas.microsoft.com/office/drawing/2014/main" id="{DEBA731D-0498-4EA8-9959-756DF6982511}"/>
              </a:ext>
            </a:extLst>
          </p:cNvPr>
          <p:cNvSpPr txBox="1"/>
          <p:nvPr userDrawn="1"/>
        </p:nvSpPr>
        <p:spPr>
          <a:xfrm>
            <a:off x="1841521" y="4853567"/>
            <a:ext cx="1160780" cy="256908"/>
          </a:xfrm>
          <a:prstGeom prst="rect">
            <a:avLst/>
          </a:prstGeom>
        </p:spPr>
        <p:txBody>
          <a:bodyPr vert="horz" wrap="square" lIns="0" tIns="10583" rIns="0" bIns="0" rtlCol="0">
            <a:spAutoFit/>
          </a:bodyPr>
          <a:lstStyle/>
          <a:p>
            <a:pPr marL="8467">
              <a:spcBef>
                <a:spcPts val="83"/>
              </a:spcBef>
            </a:pPr>
            <a:r>
              <a:rPr sz="1600" b="1" spc="60">
                <a:solidFill>
                  <a:schemeClr val="tx1">
                    <a:lumMod val="75000"/>
                    <a:lumOff val="25000"/>
                  </a:schemeClr>
                </a:solidFill>
                <a:latin typeface="+mj-lt"/>
                <a:cs typeface="Rubrik Bold"/>
                <a:hlinkClick r:id="rId4">
                  <a:extLst>
                    <a:ext uri="{A12FA001-AC4F-418D-AE19-62706E023703}">
                      <ahyp:hlinkClr xmlns:ahyp="http://schemas.microsoft.com/office/drawing/2018/hyperlinkcolor" val="tx"/>
                    </a:ext>
                  </a:extLst>
                </a:hlinkClick>
              </a:rPr>
              <a:t>@Place2Be</a:t>
            </a:r>
            <a:endParaRPr sz="1600" b="1">
              <a:solidFill>
                <a:schemeClr val="tx1">
                  <a:lumMod val="75000"/>
                  <a:lumOff val="25000"/>
                </a:schemeClr>
              </a:solidFill>
              <a:latin typeface="+mj-lt"/>
              <a:cs typeface="Rubrik Bold"/>
            </a:endParaRPr>
          </a:p>
        </p:txBody>
      </p:sp>
      <p:sp>
        <p:nvSpPr>
          <p:cNvPr id="4" name="object 4">
            <a:extLst>
              <a:ext uri="{FF2B5EF4-FFF2-40B4-BE49-F238E27FC236}">
                <a16:creationId xmlns:a16="http://schemas.microsoft.com/office/drawing/2014/main" id="{86618E9B-48BB-4268-AC2B-E76B9B888FC9}"/>
              </a:ext>
            </a:extLst>
          </p:cNvPr>
          <p:cNvSpPr txBox="1"/>
          <p:nvPr userDrawn="1"/>
        </p:nvSpPr>
        <p:spPr>
          <a:xfrm>
            <a:off x="4666141" y="4853567"/>
            <a:ext cx="1261533" cy="256908"/>
          </a:xfrm>
          <a:prstGeom prst="rect">
            <a:avLst/>
          </a:prstGeom>
        </p:spPr>
        <p:txBody>
          <a:bodyPr vert="horz" wrap="square" lIns="0" tIns="10583" rIns="0" bIns="0" rtlCol="0">
            <a:spAutoFit/>
          </a:bodyPr>
          <a:lstStyle/>
          <a:p>
            <a:pPr marL="8467">
              <a:spcBef>
                <a:spcPts val="83"/>
              </a:spcBef>
            </a:pPr>
            <a:r>
              <a:rPr sz="1600" b="1" spc="60">
                <a:solidFill>
                  <a:schemeClr val="tx1">
                    <a:lumMod val="75000"/>
                    <a:lumOff val="25000"/>
                  </a:schemeClr>
                </a:solidFill>
                <a:latin typeface="+mj-lt"/>
                <a:cs typeface="Rubrik Bold"/>
                <a:hlinkClick r:id="rId5">
                  <a:extLst>
                    <a:ext uri="{A12FA001-AC4F-418D-AE19-62706E023703}">
                      <ahyp:hlinkClr xmlns:ahyp="http://schemas.microsoft.com/office/drawing/2018/hyperlinkcolor" val="tx"/>
                    </a:ext>
                  </a:extLst>
                </a:hlinkClick>
              </a:rPr>
              <a:t>@_Place2Be</a:t>
            </a:r>
            <a:endParaRPr sz="1600" b="1">
              <a:solidFill>
                <a:schemeClr val="tx1">
                  <a:lumMod val="75000"/>
                  <a:lumOff val="25000"/>
                </a:schemeClr>
              </a:solidFill>
              <a:latin typeface="+mj-lt"/>
              <a:cs typeface="Rubrik Bold"/>
            </a:endParaRPr>
          </a:p>
        </p:txBody>
      </p:sp>
      <p:sp>
        <p:nvSpPr>
          <p:cNvPr id="5" name="object 5">
            <a:extLst>
              <a:ext uri="{FF2B5EF4-FFF2-40B4-BE49-F238E27FC236}">
                <a16:creationId xmlns:a16="http://schemas.microsoft.com/office/drawing/2014/main" id="{4F067F00-0BEB-4F1E-9727-BACA3D229497}"/>
              </a:ext>
            </a:extLst>
          </p:cNvPr>
          <p:cNvSpPr txBox="1"/>
          <p:nvPr userDrawn="1"/>
        </p:nvSpPr>
        <p:spPr>
          <a:xfrm>
            <a:off x="4644299" y="5480191"/>
            <a:ext cx="970703" cy="256908"/>
          </a:xfrm>
          <a:prstGeom prst="rect">
            <a:avLst/>
          </a:prstGeom>
        </p:spPr>
        <p:txBody>
          <a:bodyPr vert="horz" wrap="square" lIns="0" tIns="10583" rIns="0" bIns="0" rtlCol="0">
            <a:spAutoFit/>
          </a:bodyPr>
          <a:lstStyle/>
          <a:p>
            <a:pPr marL="8467">
              <a:spcBef>
                <a:spcPts val="83"/>
              </a:spcBef>
            </a:pPr>
            <a:r>
              <a:rPr sz="1600" b="1" spc="70">
                <a:solidFill>
                  <a:schemeClr val="tx1">
                    <a:lumMod val="75000"/>
                    <a:lumOff val="25000"/>
                  </a:schemeClr>
                </a:solidFill>
                <a:latin typeface="+mj-lt"/>
                <a:cs typeface="Rubrik Bold"/>
                <a:hlinkClick r:id="rId6">
                  <a:extLst>
                    <a:ext uri="{A12FA001-AC4F-418D-AE19-62706E023703}">
                      <ahyp:hlinkClr xmlns:ahyp="http://schemas.microsoft.com/office/drawing/2018/hyperlinkcolor" val="tx"/>
                    </a:ext>
                  </a:extLst>
                </a:hlinkClick>
              </a:rPr>
              <a:t>P</a:t>
            </a:r>
            <a:r>
              <a:rPr sz="1600" b="1" spc="17">
                <a:solidFill>
                  <a:schemeClr val="tx1">
                    <a:lumMod val="75000"/>
                    <a:lumOff val="25000"/>
                  </a:schemeClr>
                </a:solidFill>
                <a:latin typeface="+mj-lt"/>
                <a:cs typeface="Rubrik Bold"/>
                <a:hlinkClick r:id="rId6">
                  <a:extLst>
                    <a:ext uri="{A12FA001-AC4F-418D-AE19-62706E023703}">
                      <ahyp:hlinkClr xmlns:ahyp="http://schemas.microsoft.com/office/drawing/2018/hyperlinkcolor" val="tx"/>
                    </a:ext>
                  </a:extLst>
                </a:hlinkClick>
              </a:rPr>
              <a:t>l</a:t>
            </a:r>
            <a:r>
              <a:rPr sz="1600" b="1" spc="67">
                <a:solidFill>
                  <a:schemeClr val="tx1">
                    <a:lumMod val="75000"/>
                    <a:lumOff val="25000"/>
                  </a:schemeClr>
                </a:solidFill>
                <a:latin typeface="+mj-lt"/>
                <a:cs typeface="Rubrik Bold"/>
                <a:hlinkClick r:id="rId6">
                  <a:extLst>
                    <a:ext uri="{A12FA001-AC4F-418D-AE19-62706E023703}">
                      <ahyp:hlinkClr xmlns:ahyp="http://schemas.microsoft.com/office/drawing/2018/hyperlinkcolor" val="tx"/>
                    </a:ext>
                  </a:extLst>
                </a:hlinkClick>
              </a:rPr>
              <a:t>a</a:t>
            </a:r>
            <a:r>
              <a:rPr sz="1600" b="1" spc="63">
                <a:solidFill>
                  <a:schemeClr val="tx1">
                    <a:lumMod val="75000"/>
                    <a:lumOff val="25000"/>
                  </a:schemeClr>
                </a:solidFill>
                <a:latin typeface="+mj-lt"/>
                <a:cs typeface="Rubrik Bold"/>
                <a:hlinkClick r:id="rId6">
                  <a:extLst>
                    <a:ext uri="{A12FA001-AC4F-418D-AE19-62706E023703}">
                      <ahyp:hlinkClr xmlns:ahyp="http://schemas.microsoft.com/office/drawing/2018/hyperlinkcolor" val="tx"/>
                    </a:ext>
                  </a:extLst>
                </a:hlinkClick>
              </a:rPr>
              <a:t>c</a:t>
            </a:r>
            <a:r>
              <a:rPr sz="1600" b="1" spc="67">
                <a:solidFill>
                  <a:schemeClr val="tx1">
                    <a:lumMod val="75000"/>
                    <a:lumOff val="25000"/>
                  </a:schemeClr>
                </a:solidFill>
                <a:latin typeface="+mj-lt"/>
                <a:cs typeface="Rubrik Bold"/>
                <a:hlinkClick r:id="rId6">
                  <a:extLst>
                    <a:ext uri="{A12FA001-AC4F-418D-AE19-62706E023703}">
                      <ahyp:hlinkClr xmlns:ahyp="http://schemas.microsoft.com/office/drawing/2018/hyperlinkcolor" val="tx"/>
                    </a:ext>
                  </a:extLst>
                </a:hlinkClick>
              </a:rPr>
              <a:t>e</a:t>
            </a:r>
            <a:r>
              <a:rPr sz="1600" b="1" spc="50">
                <a:solidFill>
                  <a:schemeClr val="tx1">
                    <a:lumMod val="75000"/>
                    <a:lumOff val="25000"/>
                  </a:schemeClr>
                </a:solidFill>
                <a:latin typeface="+mj-lt"/>
                <a:cs typeface="Rubrik Bold"/>
                <a:hlinkClick r:id="rId6">
                  <a:extLst>
                    <a:ext uri="{A12FA001-AC4F-418D-AE19-62706E023703}">
                      <ahyp:hlinkClr xmlns:ahyp="http://schemas.microsoft.com/office/drawing/2018/hyperlinkcolor" val="tx"/>
                    </a:ext>
                  </a:extLst>
                </a:hlinkClick>
              </a:rPr>
              <a:t>2</a:t>
            </a:r>
            <a:r>
              <a:rPr sz="1600" b="1" spc="73">
                <a:solidFill>
                  <a:schemeClr val="tx1">
                    <a:lumMod val="75000"/>
                    <a:lumOff val="25000"/>
                  </a:schemeClr>
                </a:solidFill>
                <a:latin typeface="+mj-lt"/>
                <a:cs typeface="Rubrik Bold"/>
                <a:hlinkClick r:id="rId6">
                  <a:extLst>
                    <a:ext uri="{A12FA001-AC4F-418D-AE19-62706E023703}">
                      <ahyp:hlinkClr xmlns:ahyp="http://schemas.microsoft.com/office/drawing/2018/hyperlinkcolor" val="tx"/>
                    </a:ext>
                  </a:extLst>
                </a:hlinkClick>
              </a:rPr>
              <a:t>B</a:t>
            </a:r>
            <a:r>
              <a:rPr sz="1600" b="1" spc="67">
                <a:solidFill>
                  <a:schemeClr val="tx1">
                    <a:lumMod val="75000"/>
                    <a:lumOff val="25000"/>
                  </a:schemeClr>
                </a:solidFill>
                <a:latin typeface="+mj-lt"/>
                <a:cs typeface="Rubrik Bold"/>
                <a:hlinkClick r:id="rId6">
                  <a:extLst>
                    <a:ext uri="{A12FA001-AC4F-418D-AE19-62706E023703}">
                      <ahyp:hlinkClr xmlns:ahyp="http://schemas.microsoft.com/office/drawing/2018/hyperlinkcolor" val="tx"/>
                    </a:ext>
                  </a:extLst>
                </a:hlinkClick>
              </a:rPr>
              <a:t>e</a:t>
            </a:r>
            <a:endParaRPr sz="1600" b="1">
              <a:solidFill>
                <a:schemeClr val="tx1">
                  <a:lumMod val="75000"/>
                  <a:lumOff val="25000"/>
                </a:schemeClr>
              </a:solidFill>
              <a:latin typeface="+mj-lt"/>
              <a:cs typeface="Rubrik Bold"/>
            </a:endParaRPr>
          </a:p>
        </p:txBody>
      </p:sp>
      <p:sp>
        <p:nvSpPr>
          <p:cNvPr id="6" name="object 6">
            <a:extLst>
              <a:ext uri="{FF2B5EF4-FFF2-40B4-BE49-F238E27FC236}">
                <a16:creationId xmlns:a16="http://schemas.microsoft.com/office/drawing/2014/main" id="{26F908FC-3D78-40E9-AC62-4B345F586096}"/>
              </a:ext>
            </a:extLst>
          </p:cNvPr>
          <p:cNvSpPr txBox="1"/>
          <p:nvPr userDrawn="1"/>
        </p:nvSpPr>
        <p:spPr>
          <a:xfrm>
            <a:off x="1807159" y="5480191"/>
            <a:ext cx="1904577" cy="256908"/>
          </a:xfrm>
          <a:prstGeom prst="rect">
            <a:avLst/>
          </a:prstGeom>
        </p:spPr>
        <p:txBody>
          <a:bodyPr vert="horz" wrap="square" lIns="0" tIns="10583" rIns="0" bIns="0" rtlCol="0">
            <a:spAutoFit/>
          </a:bodyPr>
          <a:lstStyle/>
          <a:p>
            <a:pPr marL="8467">
              <a:spcBef>
                <a:spcPts val="83"/>
              </a:spcBef>
            </a:pPr>
            <a:r>
              <a:rPr sz="1600" b="1" spc="57">
                <a:solidFill>
                  <a:schemeClr val="tx1">
                    <a:lumMod val="75000"/>
                    <a:lumOff val="25000"/>
                  </a:schemeClr>
                </a:solidFill>
                <a:latin typeface="+mj-lt"/>
                <a:cs typeface="Rubrik Bold"/>
                <a:hlinkClick r:id="rId7">
                  <a:extLst>
                    <a:ext uri="{A12FA001-AC4F-418D-AE19-62706E023703}">
                      <ahyp:hlinkClr xmlns:ahyp="http://schemas.microsoft.com/office/drawing/2018/hyperlinkcolor" val="tx"/>
                    </a:ext>
                  </a:extLst>
                </a:hlinkClick>
              </a:rPr>
              <a:t>@Place2BeCharity</a:t>
            </a:r>
            <a:endParaRPr sz="1600" b="1">
              <a:solidFill>
                <a:schemeClr val="tx1">
                  <a:lumMod val="75000"/>
                  <a:lumOff val="25000"/>
                </a:schemeClr>
              </a:solidFill>
              <a:latin typeface="+mj-lt"/>
              <a:cs typeface="Rubrik Bold"/>
            </a:endParaRPr>
          </a:p>
        </p:txBody>
      </p:sp>
      <p:pic>
        <p:nvPicPr>
          <p:cNvPr id="11" name="object 11">
            <a:extLst>
              <a:ext uri="{FF2B5EF4-FFF2-40B4-BE49-F238E27FC236}">
                <a16:creationId xmlns:a16="http://schemas.microsoft.com/office/drawing/2014/main" id="{94BA6A0D-C026-438E-BCBD-86D67C5A877B}"/>
              </a:ext>
            </a:extLst>
          </p:cNvPr>
          <p:cNvPicPr/>
          <p:nvPr userDrawn="1"/>
        </p:nvPicPr>
        <p:blipFill>
          <a:blip r:embed="rId8" cstate="print"/>
          <a:stretch>
            <a:fillRect/>
          </a:stretch>
        </p:blipFill>
        <p:spPr>
          <a:xfrm>
            <a:off x="2179577" y="754249"/>
            <a:ext cx="2916815" cy="2919486"/>
          </a:xfrm>
          <a:prstGeom prst="rect">
            <a:avLst/>
          </a:prstGeom>
        </p:spPr>
      </p:pic>
      <p:sp>
        <p:nvSpPr>
          <p:cNvPr id="7" name="object 7">
            <a:extLst>
              <a:ext uri="{FF2B5EF4-FFF2-40B4-BE49-F238E27FC236}">
                <a16:creationId xmlns:a16="http://schemas.microsoft.com/office/drawing/2014/main" id="{EE0A5FC1-F894-4A8B-9B85-32250C1152E2}"/>
              </a:ext>
            </a:extLst>
          </p:cNvPr>
          <p:cNvSpPr txBox="1"/>
          <p:nvPr userDrawn="1"/>
        </p:nvSpPr>
        <p:spPr>
          <a:xfrm>
            <a:off x="8294637" y="3856536"/>
            <a:ext cx="3220297" cy="1321666"/>
          </a:xfrm>
          <a:prstGeom prst="rect">
            <a:avLst/>
          </a:prstGeom>
        </p:spPr>
        <p:txBody>
          <a:bodyPr vert="horz" wrap="square" lIns="0" tIns="8467" rIns="0" bIns="0" rtlCol="0">
            <a:spAutoFit/>
          </a:bodyPr>
          <a:lstStyle/>
          <a:p>
            <a:pPr marL="8467" marR="3387" indent="134627" algn="r">
              <a:lnSpc>
                <a:spcPct val="116300"/>
              </a:lnSpc>
              <a:spcBef>
                <a:spcPts val="67"/>
              </a:spcBef>
            </a:pPr>
            <a:r>
              <a:rPr sz="1867" spc="180">
                <a:solidFill>
                  <a:srgbClr val="5D3F66"/>
                </a:solidFill>
                <a:latin typeface="+mj-lt"/>
                <a:cs typeface="Lucida Sans Unicode"/>
              </a:rPr>
              <a:t>“</a:t>
            </a:r>
            <a:r>
              <a:rPr lang="en-US" sz="1867" spc="27">
                <a:solidFill>
                  <a:srgbClr val="5D3F66"/>
                </a:solidFill>
                <a:latin typeface="+mj-lt"/>
                <a:cs typeface="Lucida Sans Unicode"/>
              </a:rPr>
              <a:t>I t</a:t>
            </a:r>
            <a:r>
              <a:rPr sz="1867" spc="27">
                <a:solidFill>
                  <a:srgbClr val="5D3F66"/>
                </a:solidFill>
                <a:latin typeface="+mj-lt"/>
                <a:cs typeface="Lucida Sans Unicode"/>
              </a:rPr>
              <a:t>hink</a:t>
            </a:r>
            <a:r>
              <a:rPr sz="1867" spc="-103">
                <a:solidFill>
                  <a:srgbClr val="5D3F66"/>
                </a:solidFill>
                <a:latin typeface="+mj-lt"/>
                <a:cs typeface="Lucida Sans Unicode"/>
              </a:rPr>
              <a:t> </a:t>
            </a:r>
            <a:r>
              <a:rPr sz="1867" spc="40">
                <a:solidFill>
                  <a:srgbClr val="5D3F66"/>
                </a:solidFill>
                <a:latin typeface="+mj-lt"/>
                <a:cs typeface="Lucida Sans Unicode"/>
              </a:rPr>
              <a:t>it</a:t>
            </a:r>
            <a:r>
              <a:rPr sz="1867" spc="-103">
                <a:solidFill>
                  <a:srgbClr val="5D3F66"/>
                </a:solidFill>
                <a:latin typeface="+mj-lt"/>
                <a:cs typeface="Lucida Sans Unicode"/>
              </a:rPr>
              <a:t> </a:t>
            </a:r>
            <a:r>
              <a:rPr sz="1867" spc="43">
                <a:solidFill>
                  <a:srgbClr val="5D3F66"/>
                </a:solidFill>
                <a:latin typeface="+mj-lt"/>
                <a:cs typeface="Lucida Sans Unicode"/>
              </a:rPr>
              <a:t>helped</a:t>
            </a:r>
            <a:r>
              <a:rPr sz="1867" spc="-107">
                <a:solidFill>
                  <a:srgbClr val="5D3F66"/>
                </a:solidFill>
                <a:latin typeface="+mj-lt"/>
                <a:cs typeface="Lucida Sans Unicode"/>
              </a:rPr>
              <a:t> </a:t>
            </a:r>
            <a:r>
              <a:rPr sz="1867" spc="23">
                <a:solidFill>
                  <a:srgbClr val="5D3F66"/>
                </a:solidFill>
                <a:latin typeface="+mj-lt"/>
                <a:cs typeface="Lucida Sans Unicode"/>
              </a:rPr>
              <a:t>me</a:t>
            </a:r>
            <a:r>
              <a:rPr sz="1867" spc="-103">
                <a:solidFill>
                  <a:srgbClr val="5D3F66"/>
                </a:solidFill>
                <a:latin typeface="+mj-lt"/>
                <a:cs typeface="Lucida Sans Unicode"/>
              </a:rPr>
              <a:t> </a:t>
            </a:r>
            <a:r>
              <a:rPr sz="1867" spc="37">
                <a:solidFill>
                  <a:srgbClr val="5D3F66"/>
                </a:solidFill>
                <a:latin typeface="+mj-lt"/>
                <a:cs typeface="Lucida Sans Unicode"/>
              </a:rPr>
              <a:t>because </a:t>
            </a:r>
            <a:r>
              <a:rPr sz="1867" spc="-517">
                <a:solidFill>
                  <a:srgbClr val="5D3F66"/>
                </a:solidFill>
                <a:latin typeface="+mj-lt"/>
                <a:cs typeface="Lucida Sans Unicode"/>
              </a:rPr>
              <a:t> </a:t>
            </a:r>
            <a:r>
              <a:rPr sz="1867" spc="60">
                <a:solidFill>
                  <a:srgbClr val="5D3F66"/>
                </a:solidFill>
                <a:latin typeface="+mj-lt"/>
                <a:cs typeface="Lucida Sans Unicode"/>
              </a:rPr>
              <a:t>now</a:t>
            </a:r>
            <a:r>
              <a:rPr lang="en-US" sz="1867" spc="60">
                <a:solidFill>
                  <a:srgbClr val="5D3F66"/>
                </a:solidFill>
                <a:latin typeface="+mj-lt"/>
                <a:cs typeface="Lucida Sans Unicode"/>
              </a:rPr>
              <a:t> I</a:t>
            </a:r>
            <a:r>
              <a:rPr sz="1200" spc="203">
                <a:solidFill>
                  <a:srgbClr val="5D3F66"/>
                </a:solidFill>
                <a:latin typeface="+mj-lt"/>
                <a:cs typeface="Tahoma"/>
              </a:rPr>
              <a:t> </a:t>
            </a:r>
            <a:r>
              <a:rPr sz="1867" spc="47">
                <a:solidFill>
                  <a:srgbClr val="5D3F66"/>
                </a:solidFill>
                <a:latin typeface="+mj-lt"/>
                <a:cs typeface="Lucida Sans Unicode"/>
              </a:rPr>
              <a:t>understand </a:t>
            </a:r>
            <a:r>
              <a:rPr sz="1867" spc="60">
                <a:solidFill>
                  <a:srgbClr val="5D3F66"/>
                </a:solidFill>
                <a:latin typeface="+mj-lt"/>
                <a:cs typeface="Lucida Sans Unicode"/>
              </a:rPr>
              <a:t>what </a:t>
            </a:r>
            <a:r>
              <a:rPr sz="1867" spc="27">
                <a:solidFill>
                  <a:srgbClr val="5D3F66"/>
                </a:solidFill>
                <a:latin typeface="+mj-lt"/>
                <a:cs typeface="Lucida Sans Unicode"/>
              </a:rPr>
              <a:t>my </a:t>
            </a:r>
            <a:r>
              <a:rPr sz="1867" spc="30">
                <a:solidFill>
                  <a:srgbClr val="5D3F66"/>
                </a:solidFill>
                <a:latin typeface="+mj-lt"/>
                <a:cs typeface="Lucida Sans Unicode"/>
              </a:rPr>
              <a:t> </a:t>
            </a:r>
            <a:r>
              <a:rPr sz="1867" spc="23">
                <a:solidFill>
                  <a:srgbClr val="5D3F66"/>
                </a:solidFill>
                <a:latin typeface="+mj-lt"/>
                <a:cs typeface="Lucida Sans Unicode"/>
              </a:rPr>
              <a:t>feelings</a:t>
            </a:r>
            <a:r>
              <a:rPr sz="1867" spc="-107">
                <a:solidFill>
                  <a:srgbClr val="5D3F66"/>
                </a:solidFill>
                <a:latin typeface="+mj-lt"/>
                <a:cs typeface="Lucida Sans Unicode"/>
              </a:rPr>
              <a:t> </a:t>
            </a:r>
            <a:r>
              <a:rPr sz="1867" spc="33">
                <a:solidFill>
                  <a:srgbClr val="5D3F66"/>
                </a:solidFill>
                <a:latin typeface="+mj-lt"/>
                <a:cs typeface="Lucida Sans Unicode"/>
              </a:rPr>
              <a:t>mean</a:t>
            </a:r>
            <a:r>
              <a:rPr sz="1867" spc="-103">
                <a:solidFill>
                  <a:srgbClr val="5D3F66"/>
                </a:solidFill>
                <a:latin typeface="+mj-lt"/>
                <a:cs typeface="Lucida Sans Unicode"/>
              </a:rPr>
              <a:t> </a:t>
            </a:r>
            <a:r>
              <a:rPr sz="1867" spc="60">
                <a:solidFill>
                  <a:srgbClr val="5D3F66"/>
                </a:solidFill>
                <a:latin typeface="+mj-lt"/>
                <a:cs typeface="Lucida Sans Unicode"/>
              </a:rPr>
              <a:t>a</a:t>
            </a:r>
            <a:r>
              <a:rPr sz="1867" spc="-103">
                <a:solidFill>
                  <a:srgbClr val="5D3F66"/>
                </a:solidFill>
                <a:latin typeface="+mj-lt"/>
                <a:cs typeface="Lucida Sans Unicode"/>
              </a:rPr>
              <a:t> </a:t>
            </a:r>
            <a:r>
              <a:rPr sz="1867" spc="43">
                <a:solidFill>
                  <a:srgbClr val="5D3F66"/>
                </a:solidFill>
                <a:latin typeface="+mj-lt"/>
                <a:cs typeface="Lucida Sans Unicode"/>
              </a:rPr>
              <a:t>bit</a:t>
            </a:r>
            <a:r>
              <a:rPr sz="1867" spc="-103">
                <a:solidFill>
                  <a:srgbClr val="5D3F66"/>
                </a:solidFill>
                <a:latin typeface="+mj-lt"/>
                <a:cs typeface="Lucida Sans Unicode"/>
              </a:rPr>
              <a:t> </a:t>
            </a:r>
            <a:r>
              <a:rPr sz="1867" spc="60">
                <a:solidFill>
                  <a:srgbClr val="5D3F66"/>
                </a:solidFill>
                <a:latin typeface="+mj-lt"/>
                <a:cs typeface="Lucida Sans Unicode"/>
              </a:rPr>
              <a:t>more</a:t>
            </a:r>
            <a:r>
              <a:rPr sz="1867" spc="-107">
                <a:solidFill>
                  <a:srgbClr val="5D3F66"/>
                </a:solidFill>
                <a:latin typeface="+mj-lt"/>
                <a:cs typeface="Lucida Sans Unicode"/>
              </a:rPr>
              <a:t> </a:t>
            </a:r>
            <a:r>
              <a:rPr sz="1867" spc="50">
                <a:solidFill>
                  <a:srgbClr val="5D3F66"/>
                </a:solidFill>
                <a:latin typeface="+mj-lt"/>
                <a:cs typeface="Lucida Sans Unicode"/>
              </a:rPr>
              <a:t>and</a:t>
            </a:r>
            <a:r>
              <a:rPr lang="en-US" sz="1867" spc="50">
                <a:solidFill>
                  <a:srgbClr val="5D3F66"/>
                </a:solidFill>
                <a:latin typeface="+mj-lt"/>
                <a:cs typeface="Lucida Sans Unicode"/>
              </a:rPr>
              <a:t> I</a:t>
            </a:r>
            <a:r>
              <a:rPr sz="1200" spc="203">
                <a:solidFill>
                  <a:srgbClr val="5D3F66"/>
                </a:solidFill>
                <a:latin typeface="+mj-lt"/>
                <a:cs typeface="Tahoma"/>
              </a:rPr>
              <a:t> </a:t>
            </a:r>
            <a:r>
              <a:rPr sz="1200" spc="-353">
                <a:solidFill>
                  <a:srgbClr val="5D3F66"/>
                </a:solidFill>
                <a:latin typeface="+mj-lt"/>
                <a:cs typeface="Tahoma"/>
              </a:rPr>
              <a:t> </a:t>
            </a:r>
            <a:r>
              <a:rPr sz="1867" spc="50">
                <a:solidFill>
                  <a:srgbClr val="5D3F66"/>
                </a:solidFill>
                <a:latin typeface="+mj-lt"/>
                <a:cs typeface="Lucida Sans Unicode"/>
              </a:rPr>
              <a:t>know</a:t>
            </a:r>
            <a:r>
              <a:rPr sz="1867" spc="-103">
                <a:solidFill>
                  <a:srgbClr val="5D3F66"/>
                </a:solidFill>
                <a:latin typeface="+mj-lt"/>
                <a:cs typeface="Lucida Sans Unicode"/>
              </a:rPr>
              <a:t> </a:t>
            </a:r>
            <a:r>
              <a:rPr sz="1867" spc="33">
                <a:solidFill>
                  <a:srgbClr val="5D3F66"/>
                </a:solidFill>
                <a:latin typeface="+mj-lt"/>
                <a:cs typeface="Lucida Sans Unicode"/>
              </a:rPr>
              <a:t>it's</a:t>
            </a:r>
            <a:r>
              <a:rPr sz="1867" spc="-103">
                <a:solidFill>
                  <a:srgbClr val="5D3F66"/>
                </a:solidFill>
                <a:latin typeface="+mj-lt"/>
                <a:cs typeface="Lucida Sans Unicode"/>
              </a:rPr>
              <a:t> </a:t>
            </a:r>
            <a:r>
              <a:rPr sz="1867" spc="37">
                <a:solidFill>
                  <a:srgbClr val="5D3F66"/>
                </a:solidFill>
                <a:latin typeface="+mj-lt"/>
                <a:cs typeface="Lucida Sans Unicode"/>
              </a:rPr>
              <a:t>okay</a:t>
            </a:r>
            <a:r>
              <a:rPr sz="1867" spc="-103">
                <a:solidFill>
                  <a:srgbClr val="5D3F66"/>
                </a:solidFill>
                <a:latin typeface="+mj-lt"/>
                <a:cs typeface="Lucida Sans Unicode"/>
              </a:rPr>
              <a:t> </a:t>
            </a:r>
            <a:r>
              <a:rPr sz="1867" spc="23">
                <a:solidFill>
                  <a:srgbClr val="5D3F66"/>
                </a:solidFill>
                <a:latin typeface="+mj-lt"/>
                <a:cs typeface="Lucida Sans Unicode"/>
              </a:rPr>
              <a:t>to</a:t>
            </a:r>
            <a:r>
              <a:rPr sz="1867" spc="-103">
                <a:solidFill>
                  <a:srgbClr val="5D3F66"/>
                </a:solidFill>
                <a:latin typeface="+mj-lt"/>
                <a:cs typeface="Lucida Sans Unicode"/>
              </a:rPr>
              <a:t> </a:t>
            </a:r>
            <a:r>
              <a:rPr sz="1867" spc="20">
                <a:solidFill>
                  <a:srgbClr val="5D3F66"/>
                </a:solidFill>
                <a:latin typeface="+mj-lt"/>
                <a:cs typeface="Lucida Sans Unicode"/>
              </a:rPr>
              <a:t>get</a:t>
            </a:r>
            <a:r>
              <a:rPr sz="1867" spc="-103">
                <a:solidFill>
                  <a:srgbClr val="5D3F66"/>
                </a:solidFill>
                <a:latin typeface="+mj-lt"/>
                <a:cs typeface="Lucida Sans Unicode"/>
              </a:rPr>
              <a:t> </a:t>
            </a:r>
            <a:r>
              <a:rPr sz="1867" spc="37">
                <a:solidFill>
                  <a:srgbClr val="5D3F66"/>
                </a:solidFill>
                <a:latin typeface="+mj-lt"/>
                <a:cs typeface="Lucida Sans Unicode"/>
              </a:rPr>
              <a:t>upset.”</a:t>
            </a:r>
            <a:endParaRPr sz="1867">
              <a:latin typeface="+mj-lt"/>
              <a:cs typeface="Lucida Sans Unicode"/>
            </a:endParaRPr>
          </a:p>
        </p:txBody>
      </p:sp>
      <p:sp>
        <p:nvSpPr>
          <p:cNvPr id="8" name="object 8">
            <a:extLst>
              <a:ext uri="{FF2B5EF4-FFF2-40B4-BE49-F238E27FC236}">
                <a16:creationId xmlns:a16="http://schemas.microsoft.com/office/drawing/2014/main" id="{72A7BF15-E1B4-492B-97E0-55FE964EE4AC}"/>
              </a:ext>
            </a:extLst>
          </p:cNvPr>
          <p:cNvSpPr txBox="1"/>
          <p:nvPr userDrawn="1"/>
        </p:nvSpPr>
        <p:spPr>
          <a:xfrm>
            <a:off x="9941709" y="5379829"/>
            <a:ext cx="1573107" cy="295444"/>
          </a:xfrm>
          <a:prstGeom prst="rect">
            <a:avLst/>
          </a:prstGeom>
        </p:spPr>
        <p:txBody>
          <a:bodyPr vert="horz" wrap="square" lIns="0" tIns="8043" rIns="0" bIns="0" rtlCol="0">
            <a:spAutoFit/>
          </a:bodyPr>
          <a:lstStyle/>
          <a:p>
            <a:pPr marL="8467" algn="r">
              <a:spcBef>
                <a:spcPts val="63"/>
              </a:spcBef>
            </a:pPr>
            <a:r>
              <a:rPr sz="1867" b="1" spc="27">
                <a:solidFill>
                  <a:srgbClr val="5D3F66"/>
                </a:solidFill>
                <a:latin typeface="+mj-lt"/>
                <a:cs typeface="Rubrik Bold"/>
              </a:rPr>
              <a:t>14-year-old</a:t>
            </a:r>
            <a:r>
              <a:rPr sz="1867" b="1" spc="-13">
                <a:solidFill>
                  <a:srgbClr val="5D3F66"/>
                </a:solidFill>
                <a:latin typeface="+mj-lt"/>
                <a:cs typeface="Rubrik Bold"/>
              </a:rPr>
              <a:t> </a:t>
            </a:r>
            <a:r>
              <a:rPr sz="1867" b="1" spc="20">
                <a:solidFill>
                  <a:srgbClr val="5D3F66"/>
                </a:solidFill>
                <a:latin typeface="+mj-lt"/>
                <a:cs typeface="Rubrik Bold"/>
              </a:rPr>
              <a:t>girl</a:t>
            </a:r>
            <a:endParaRPr sz="1867" b="1">
              <a:latin typeface="+mj-lt"/>
              <a:cs typeface="Rubrik Bold"/>
            </a:endParaRPr>
          </a:p>
        </p:txBody>
      </p:sp>
      <p:sp>
        <p:nvSpPr>
          <p:cNvPr id="10" name="object 10">
            <a:extLst>
              <a:ext uri="{FF2B5EF4-FFF2-40B4-BE49-F238E27FC236}">
                <a16:creationId xmlns:a16="http://schemas.microsoft.com/office/drawing/2014/main" id="{EFCA32A6-5612-4FC4-A3B3-F9CC48B830F0}"/>
              </a:ext>
            </a:extLst>
          </p:cNvPr>
          <p:cNvSpPr txBox="1"/>
          <p:nvPr userDrawn="1"/>
        </p:nvSpPr>
        <p:spPr>
          <a:xfrm>
            <a:off x="9855200" y="2970651"/>
            <a:ext cx="1608115" cy="295444"/>
          </a:xfrm>
          <a:prstGeom prst="rect">
            <a:avLst/>
          </a:prstGeom>
        </p:spPr>
        <p:txBody>
          <a:bodyPr vert="horz" wrap="square" lIns="0" tIns="8043" rIns="0" bIns="0" rtlCol="0">
            <a:spAutoFit/>
          </a:bodyPr>
          <a:lstStyle/>
          <a:p>
            <a:pPr marL="8467" algn="r">
              <a:spcBef>
                <a:spcPts val="63"/>
              </a:spcBef>
            </a:pPr>
            <a:r>
              <a:rPr sz="1867" b="1" spc="23">
                <a:solidFill>
                  <a:srgbClr val="5D3F66"/>
                </a:solidFill>
                <a:latin typeface="+mj-lt"/>
                <a:cs typeface="Rubrik Bold"/>
              </a:rPr>
              <a:t>7-year-old</a:t>
            </a:r>
            <a:r>
              <a:rPr sz="1867" b="1" spc="-27">
                <a:solidFill>
                  <a:srgbClr val="5D3F66"/>
                </a:solidFill>
                <a:latin typeface="+mj-lt"/>
                <a:cs typeface="Rubrik Bold"/>
              </a:rPr>
              <a:t> </a:t>
            </a:r>
            <a:r>
              <a:rPr sz="1867" b="1" spc="30">
                <a:solidFill>
                  <a:srgbClr val="5D3F66"/>
                </a:solidFill>
                <a:latin typeface="+mj-lt"/>
                <a:cs typeface="Rubrik Bold"/>
              </a:rPr>
              <a:t>boy</a:t>
            </a:r>
            <a:endParaRPr sz="1867" b="1">
              <a:latin typeface="+mj-lt"/>
              <a:cs typeface="Rubrik Bold"/>
            </a:endParaRPr>
          </a:p>
        </p:txBody>
      </p:sp>
      <p:sp>
        <p:nvSpPr>
          <p:cNvPr id="26" name="object 7">
            <a:extLst>
              <a:ext uri="{FF2B5EF4-FFF2-40B4-BE49-F238E27FC236}">
                <a16:creationId xmlns:a16="http://schemas.microsoft.com/office/drawing/2014/main" id="{2349A86B-23F0-437C-84F5-1D3D53D9D93F}"/>
              </a:ext>
            </a:extLst>
          </p:cNvPr>
          <p:cNvSpPr txBox="1"/>
          <p:nvPr userDrawn="1"/>
        </p:nvSpPr>
        <p:spPr>
          <a:xfrm>
            <a:off x="8243018" y="892354"/>
            <a:ext cx="3220297" cy="2000826"/>
          </a:xfrm>
          <a:prstGeom prst="rect">
            <a:avLst/>
          </a:prstGeom>
        </p:spPr>
        <p:txBody>
          <a:bodyPr vert="horz" wrap="square" lIns="0" tIns="8467" rIns="0" bIns="0" rtlCol="0">
            <a:spAutoFit/>
          </a:bodyPr>
          <a:lstStyle/>
          <a:p>
            <a:pPr marL="8467" marR="3387" indent="249779" algn="r">
              <a:lnSpc>
                <a:spcPct val="116399"/>
              </a:lnSpc>
              <a:spcBef>
                <a:spcPts val="67"/>
              </a:spcBef>
            </a:pPr>
            <a:r>
              <a:rPr lang="en-US" sz="1867" spc="70">
                <a:solidFill>
                  <a:srgbClr val="5D3F66"/>
                </a:solidFill>
                <a:latin typeface="+mj-lt"/>
              </a:rPr>
              <a:t>“At</a:t>
            </a:r>
            <a:r>
              <a:rPr lang="en-US" sz="1867" spc="-107">
                <a:solidFill>
                  <a:srgbClr val="5D3F66"/>
                </a:solidFill>
                <a:latin typeface="+mj-lt"/>
              </a:rPr>
              <a:t> </a:t>
            </a:r>
            <a:r>
              <a:rPr lang="en-US" sz="1867" spc="23">
                <a:solidFill>
                  <a:srgbClr val="5D3F66"/>
                </a:solidFill>
                <a:latin typeface="+mj-lt"/>
              </a:rPr>
              <a:t>the</a:t>
            </a:r>
            <a:r>
              <a:rPr lang="en-US" sz="1867" spc="-103">
                <a:solidFill>
                  <a:srgbClr val="5D3F66"/>
                </a:solidFill>
                <a:latin typeface="+mj-lt"/>
              </a:rPr>
              <a:t> </a:t>
            </a:r>
            <a:r>
              <a:rPr lang="en-US" sz="1867" spc="53">
                <a:solidFill>
                  <a:srgbClr val="5D3F66"/>
                </a:solidFill>
                <a:latin typeface="+mj-lt"/>
              </a:rPr>
              <a:t>start</a:t>
            </a:r>
            <a:r>
              <a:rPr lang="en-US" sz="1867" spc="-107">
                <a:solidFill>
                  <a:srgbClr val="5D3F66"/>
                </a:solidFill>
                <a:latin typeface="+mj-lt"/>
              </a:rPr>
              <a:t> </a:t>
            </a:r>
            <a:r>
              <a:rPr lang="en-US" sz="1867" spc="13">
                <a:solidFill>
                  <a:srgbClr val="5D3F66"/>
                </a:solidFill>
                <a:latin typeface="+mj-lt"/>
              </a:rPr>
              <a:t>of</a:t>
            </a:r>
            <a:r>
              <a:rPr lang="en-US" sz="1867" spc="-103">
                <a:solidFill>
                  <a:srgbClr val="5D3F66"/>
                </a:solidFill>
                <a:latin typeface="+mj-lt"/>
              </a:rPr>
              <a:t> </a:t>
            </a:r>
            <a:r>
              <a:rPr lang="en-US" sz="1867" spc="27">
                <a:solidFill>
                  <a:srgbClr val="5D3F66"/>
                </a:solidFill>
                <a:latin typeface="+mj-lt"/>
              </a:rPr>
              <a:t>my</a:t>
            </a:r>
            <a:r>
              <a:rPr lang="en-US" sz="1867" spc="-107">
                <a:solidFill>
                  <a:srgbClr val="5D3F66"/>
                </a:solidFill>
                <a:latin typeface="+mj-lt"/>
              </a:rPr>
              <a:t> </a:t>
            </a:r>
            <a:r>
              <a:rPr lang="en-US" sz="1867" spc="10">
                <a:solidFill>
                  <a:srgbClr val="5D3F66"/>
                </a:solidFill>
                <a:latin typeface="+mj-lt"/>
              </a:rPr>
              <a:t>sessions I</a:t>
            </a:r>
            <a:r>
              <a:rPr lang="en-US" sz="1200" spc="203">
                <a:solidFill>
                  <a:srgbClr val="5D3F66"/>
                </a:solidFill>
                <a:latin typeface="+mj-lt"/>
                <a:cs typeface="Tahoma"/>
              </a:rPr>
              <a:t> </a:t>
            </a:r>
            <a:r>
              <a:rPr lang="en-US" sz="1200" spc="-357">
                <a:solidFill>
                  <a:srgbClr val="5D3F66"/>
                </a:solidFill>
                <a:latin typeface="+mj-lt"/>
                <a:cs typeface="Tahoma"/>
              </a:rPr>
              <a:t> </a:t>
            </a:r>
            <a:r>
              <a:rPr lang="en-US" sz="1867" spc="27">
                <a:solidFill>
                  <a:srgbClr val="5D3F66"/>
                </a:solidFill>
                <a:latin typeface="+mj-lt"/>
              </a:rPr>
              <a:t>felt </a:t>
            </a:r>
            <a:r>
              <a:rPr lang="en-US" sz="1867" spc="63">
                <a:solidFill>
                  <a:srgbClr val="5D3F66"/>
                </a:solidFill>
                <a:latin typeface="+mj-lt"/>
              </a:rPr>
              <a:t>really </a:t>
            </a:r>
            <a:r>
              <a:rPr lang="en-US" sz="1867" spc="57">
                <a:solidFill>
                  <a:srgbClr val="5D3F66"/>
                </a:solidFill>
                <a:latin typeface="+mj-lt"/>
              </a:rPr>
              <a:t>angry </a:t>
            </a:r>
            <a:r>
              <a:rPr lang="en-US" sz="1867" spc="43">
                <a:solidFill>
                  <a:srgbClr val="5D3F66"/>
                </a:solidFill>
                <a:latin typeface="+mj-lt"/>
              </a:rPr>
              <a:t>all </a:t>
            </a:r>
            <a:r>
              <a:rPr lang="en-US" sz="1867" spc="23">
                <a:solidFill>
                  <a:srgbClr val="5D3F66"/>
                </a:solidFill>
                <a:latin typeface="+mj-lt"/>
              </a:rPr>
              <a:t>the </a:t>
            </a:r>
            <a:r>
              <a:rPr lang="en-US" sz="1867" spc="30">
                <a:solidFill>
                  <a:srgbClr val="5D3F66"/>
                </a:solidFill>
                <a:latin typeface="+mj-lt"/>
              </a:rPr>
              <a:t>time </a:t>
            </a:r>
            <a:r>
              <a:rPr lang="en-US" sz="1867" spc="33">
                <a:solidFill>
                  <a:srgbClr val="5D3F66"/>
                </a:solidFill>
                <a:latin typeface="+mj-lt"/>
              </a:rPr>
              <a:t> </a:t>
            </a:r>
            <a:r>
              <a:rPr lang="en-US" sz="1867" spc="47">
                <a:solidFill>
                  <a:srgbClr val="5D3F66"/>
                </a:solidFill>
                <a:latin typeface="+mj-lt"/>
              </a:rPr>
              <a:t>and I</a:t>
            </a:r>
            <a:r>
              <a:rPr lang="en-US" sz="1200" spc="203">
                <a:solidFill>
                  <a:srgbClr val="5D3F66"/>
                </a:solidFill>
                <a:latin typeface="+mj-lt"/>
                <a:cs typeface="Tahoma"/>
              </a:rPr>
              <a:t> </a:t>
            </a:r>
            <a:r>
              <a:rPr lang="en-US" sz="1867" spc="60">
                <a:solidFill>
                  <a:srgbClr val="5D3F66"/>
                </a:solidFill>
                <a:latin typeface="+mj-lt"/>
              </a:rPr>
              <a:t>was </a:t>
            </a:r>
            <a:r>
              <a:rPr lang="en-US" sz="1867" spc="17">
                <a:solidFill>
                  <a:srgbClr val="5D3F66"/>
                </a:solidFill>
                <a:latin typeface="+mj-lt"/>
              </a:rPr>
              <a:t>losing </a:t>
            </a:r>
            <a:r>
              <a:rPr lang="en-US" sz="1867" spc="27">
                <a:solidFill>
                  <a:srgbClr val="5D3F66"/>
                </a:solidFill>
                <a:latin typeface="+mj-lt"/>
              </a:rPr>
              <a:t>my </a:t>
            </a:r>
            <a:r>
              <a:rPr lang="en-US" sz="1867" spc="57">
                <a:solidFill>
                  <a:srgbClr val="5D3F66"/>
                </a:solidFill>
                <a:latin typeface="+mj-lt"/>
              </a:rPr>
              <a:t>temper </a:t>
            </a:r>
            <a:r>
              <a:rPr lang="en-US" sz="1867" spc="60">
                <a:solidFill>
                  <a:srgbClr val="5D3F66"/>
                </a:solidFill>
                <a:latin typeface="+mj-lt"/>
              </a:rPr>
              <a:t>a </a:t>
            </a:r>
            <a:r>
              <a:rPr lang="en-US" sz="1867" spc="-520">
                <a:solidFill>
                  <a:srgbClr val="5D3F66"/>
                </a:solidFill>
                <a:latin typeface="+mj-lt"/>
              </a:rPr>
              <a:t> </a:t>
            </a:r>
            <a:r>
              <a:rPr lang="en-US" sz="1867" spc="27">
                <a:solidFill>
                  <a:srgbClr val="5D3F66"/>
                </a:solidFill>
                <a:latin typeface="+mj-lt"/>
              </a:rPr>
              <a:t>lot</a:t>
            </a:r>
            <a:r>
              <a:rPr lang="en-US" sz="1867" spc="-103">
                <a:solidFill>
                  <a:srgbClr val="5D3F66"/>
                </a:solidFill>
                <a:latin typeface="+mj-lt"/>
              </a:rPr>
              <a:t> </a:t>
            </a:r>
            <a:r>
              <a:rPr lang="en-US" sz="1867" spc="27">
                <a:solidFill>
                  <a:srgbClr val="5D3F66"/>
                </a:solidFill>
                <a:latin typeface="+mj-lt"/>
              </a:rPr>
              <a:t>both</a:t>
            </a:r>
            <a:r>
              <a:rPr lang="en-US" sz="1867" spc="-103">
                <a:solidFill>
                  <a:srgbClr val="5D3F66"/>
                </a:solidFill>
                <a:latin typeface="+mj-lt"/>
              </a:rPr>
              <a:t> </a:t>
            </a:r>
            <a:r>
              <a:rPr lang="en-US" sz="1867" spc="40">
                <a:solidFill>
                  <a:srgbClr val="5D3F66"/>
                </a:solidFill>
                <a:latin typeface="+mj-lt"/>
              </a:rPr>
              <a:t>at</a:t>
            </a:r>
            <a:r>
              <a:rPr lang="en-US" sz="1867" spc="-103">
                <a:solidFill>
                  <a:srgbClr val="5D3F66"/>
                </a:solidFill>
                <a:latin typeface="+mj-lt"/>
              </a:rPr>
              <a:t> </a:t>
            </a:r>
            <a:r>
              <a:rPr lang="en-US" sz="1867" spc="17">
                <a:solidFill>
                  <a:srgbClr val="5D3F66"/>
                </a:solidFill>
                <a:latin typeface="+mj-lt"/>
              </a:rPr>
              <a:t>home</a:t>
            </a:r>
            <a:r>
              <a:rPr lang="en-US" sz="1867" spc="-103">
                <a:solidFill>
                  <a:srgbClr val="5D3F66"/>
                </a:solidFill>
                <a:latin typeface="+mj-lt"/>
              </a:rPr>
              <a:t> </a:t>
            </a:r>
            <a:r>
              <a:rPr lang="en-US" sz="1867" spc="47">
                <a:solidFill>
                  <a:srgbClr val="5D3F66"/>
                </a:solidFill>
                <a:latin typeface="+mj-lt"/>
              </a:rPr>
              <a:t>and</a:t>
            </a:r>
            <a:r>
              <a:rPr lang="en-US" sz="1867" spc="-103">
                <a:solidFill>
                  <a:srgbClr val="5D3F66"/>
                </a:solidFill>
                <a:latin typeface="+mj-lt"/>
              </a:rPr>
              <a:t> </a:t>
            </a:r>
            <a:r>
              <a:rPr lang="en-US" sz="1867" spc="40">
                <a:solidFill>
                  <a:srgbClr val="5D3F66"/>
                </a:solidFill>
                <a:latin typeface="+mj-lt"/>
              </a:rPr>
              <a:t>at</a:t>
            </a:r>
            <a:r>
              <a:rPr lang="en-US" sz="1867" spc="-103">
                <a:solidFill>
                  <a:srgbClr val="5D3F66"/>
                </a:solidFill>
                <a:latin typeface="+mj-lt"/>
              </a:rPr>
              <a:t> </a:t>
            </a:r>
            <a:r>
              <a:rPr lang="en-US" sz="1867" spc="10">
                <a:solidFill>
                  <a:srgbClr val="5D3F66"/>
                </a:solidFill>
                <a:latin typeface="+mj-lt"/>
              </a:rPr>
              <a:t>school. </a:t>
            </a:r>
            <a:r>
              <a:rPr lang="en-US" sz="1867" spc="-517">
                <a:solidFill>
                  <a:srgbClr val="5D3F66"/>
                </a:solidFill>
                <a:latin typeface="+mj-lt"/>
              </a:rPr>
              <a:t> </a:t>
            </a:r>
            <a:r>
              <a:rPr lang="en-US" sz="1867" spc="63">
                <a:solidFill>
                  <a:srgbClr val="5D3F66"/>
                </a:solidFill>
                <a:latin typeface="+mj-lt"/>
              </a:rPr>
              <a:t>Now I</a:t>
            </a:r>
            <a:r>
              <a:rPr lang="en-US" sz="1200" spc="60">
                <a:solidFill>
                  <a:srgbClr val="5D3F66"/>
                </a:solidFill>
                <a:latin typeface="+mj-lt"/>
                <a:cs typeface="Tahoma"/>
              </a:rPr>
              <a:t> </a:t>
            </a:r>
            <a:r>
              <a:rPr lang="en-US" sz="1867" spc="33">
                <a:solidFill>
                  <a:srgbClr val="5D3F66"/>
                </a:solidFill>
                <a:latin typeface="+mj-lt"/>
              </a:rPr>
              <a:t>am</a:t>
            </a:r>
            <a:r>
              <a:rPr lang="en-US" sz="1867" spc="-100">
                <a:solidFill>
                  <a:srgbClr val="5D3F66"/>
                </a:solidFill>
                <a:latin typeface="+mj-lt"/>
              </a:rPr>
              <a:t> </a:t>
            </a:r>
            <a:r>
              <a:rPr lang="en-US" sz="1867" spc="60">
                <a:solidFill>
                  <a:srgbClr val="5D3F66"/>
                </a:solidFill>
                <a:latin typeface="+mj-lt"/>
              </a:rPr>
              <a:t>a</a:t>
            </a:r>
            <a:r>
              <a:rPr lang="en-US" sz="1867" spc="-103">
                <a:solidFill>
                  <a:srgbClr val="5D3F66"/>
                </a:solidFill>
                <a:latin typeface="+mj-lt"/>
              </a:rPr>
              <a:t> </a:t>
            </a:r>
            <a:r>
              <a:rPr lang="en-US" sz="1867" spc="27">
                <a:solidFill>
                  <a:srgbClr val="5D3F66"/>
                </a:solidFill>
                <a:latin typeface="+mj-lt"/>
              </a:rPr>
              <a:t>lot</a:t>
            </a:r>
            <a:r>
              <a:rPr lang="en-US" sz="1867" spc="-103">
                <a:solidFill>
                  <a:srgbClr val="5D3F66"/>
                </a:solidFill>
                <a:latin typeface="+mj-lt"/>
              </a:rPr>
              <a:t> </a:t>
            </a:r>
            <a:r>
              <a:rPr lang="en-US" sz="1867" spc="60">
                <a:solidFill>
                  <a:srgbClr val="5D3F66"/>
                </a:solidFill>
                <a:latin typeface="+mj-lt"/>
              </a:rPr>
              <a:t>calmer</a:t>
            </a:r>
            <a:r>
              <a:rPr lang="en-US" sz="1867" spc="-100">
                <a:solidFill>
                  <a:srgbClr val="5D3F66"/>
                </a:solidFill>
                <a:latin typeface="+mj-lt"/>
              </a:rPr>
              <a:t> </a:t>
            </a:r>
            <a:r>
              <a:rPr lang="en-US" sz="1867" spc="47">
                <a:solidFill>
                  <a:srgbClr val="5D3F66"/>
                </a:solidFill>
                <a:latin typeface="+mj-lt"/>
              </a:rPr>
              <a:t>and</a:t>
            </a:r>
            <a:endParaRPr lang="en-US" sz="1867">
              <a:latin typeface="+mj-lt"/>
              <a:cs typeface="Tahoma"/>
            </a:endParaRPr>
          </a:p>
          <a:p>
            <a:pPr marR="57576" algn="r">
              <a:lnSpc>
                <a:spcPct val="100000"/>
              </a:lnSpc>
              <a:spcBef>
                <a:spcPts val="327"/>
              </a:spcBef>
            </a:pPr>
            <a:r>
              <a:rPr lang="en-US" sz="1867" spc="63">
                <a:solidFill>
                  <a:srgbClr val="5D3F66"/>
                </a:solidFill>
                <a:latin typeface="+mj-lt"/>
              </a:rPr>
              <a:t>happier.”</a:t>
            </a:r>
            <a:endParaRPr sz="1867">
              <a:latin typeface="+mj-lt"/>
              <a:cs typeface="Lucida Sans Unicode"/>
            </a:endParaRPr>
          </a:p>
        </p:txBody>
      </p:sp>
      <p:pic>
        <p:nvPicPr>
          <p:cNvPr id="36" name="Picture 35" descr="A picture containing text, clipart&#10;&#10;Description automatically generated">
            <a:extLst>
              <a:ext uri="{FF2B5EF4-FFF2-40B4-BE49-F238E27FC236}">
                <a16:creationId xmlns:a16="http://schemas.microsoft.com/office/drawing/2014/main" id="{4270D3DC-42E3-4490-8D9F-B82FE07CDA8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507417" y="4883110"/>
            <a:ext cx="256909" cy="256909"/>
          </a:xfrm>
          <a:prstGeom prst="rect">
            <a:avLst/>
          </a:prstGeom>
        </p:spPr>
      </p:pic>
      <p:pic>
        <p:nvPicPr>
          <p:cNvPr id="38" name="Picture 37" descr="Icon&#10;&#10;Description automatically generated">
            <a:extLst>
              <a:ext uri="{FF2B5EF4-FFF2-40B4-BE49-F238E27FC236}">
                <a16:creationId xmlns:a16="http://schemas.microsoft.com/office/drawing/2014/main" id="{037A2B92-385E-4959-80F2-05D9F3671308}"/>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310391" y="4883111"/>
            <a:ext cx="256909" cy="256909"/>
          </a:xfrm>
          <a:prstGeom prst="rect">
            <a:avLst/>
          </a:prstGeom>
        </p:spPr>
      </p:pic>
      <p:pic>
        <p:nvPicPr>
          <p:cNvPr id="40" name="Picture 39" descr="A picture containing text, clipart&#10;&#10;Description automatically generated">
            <a:extLst>
              <a:ext uri="{FF2B5EF4-FFF2-40B4-BE49-F238E27FC236}">
                <a16:creationId xmlns:a16="http://schemas.microsoft.com/office/drawing/2014/main" id="{D5D6C768-953E-48EE-9782-8C0A5E2ADA1B}"/>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507417" y="5480191"/>
            <a:ext cx="256909" cy="256909"/>
          </a:xfrm>
          <a:prstGeom prst="rect">
            <a:avLst/>
          </a:prstGeom>
        </p:spPr>
      </p:pic>
      <p:pic>
        <p:nvPicPr>
          <p:cNvPr id="42" name="Picture 41" descr="Icon&#10;&#10;Description automatically generated">
            <a:extLst>
              <a:ext uri="{FF2B5EF4-FFF2-40B4-BE49-F238E27FC236}">
                <a16:creationId xmlns:a16="http://schemas.microsoft.com/office/drawing/2014/main" id="{DF42D74C-23C8-4F38-9585-3ECEF464543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310391" y="5486029"/>
            <a:ext cx="256909" cy="256909"/>
          </a:xfrm>
          <a:prstGeom prst="rect">
            <a:avLst/>
          </a:prstGeom>
        </p:spPr>
      </p:pic>
    </p:spTree>
    <p:extLst>
      <p:ext uri="{BB962C8B-B14F-4D97-AF65-F5344CB8AC3E}">
        <p14:creationId xmlns:p14="http://schemas.microsoft.com/office/powerpoint/2010/main" val="1191916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go Cover - 1">
    <p:bg>
      <p:bgPr>
        <a:solidFill>
          <a:schemeClr val="bg1"/>
        </a:solidFill>
        <a:effectLst/>
      </p:bgPr>
    </p:bg>
    <p:spTree>
      <p:nvGrpSpPr>
        <p:cNvPr id="1" name=""/>
        <p:cNvGrpSpPr/>
        <p:nvPr/>
      </p:nvGrpSpPr>
      <p:grpSpPr>
        <a:xfrm>
          <a:off x="0" y="0"/>
          <a:ext cx="0" cy="0"/>
          <a:chOff x="0" y="0"/>
          <a:chExt cx="0" cy="0"/>
        </a:xfrm>
      </p:grpSpPr>
      <p:pic>
        <p:nvPicPr>
          <p:cNvPr id="7" name="Picture 6" descr="PTB7159_Logo_RGB.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6327" y="1429327"/>
            <a:ext cx="3999346" cy="3999346"/>
          </a:xfrm>
          <a:prstGeom prst="rect">
            <a:avLst/>
          </a:prstGeom>
        </p:spPr>
      </p:pic>
    </p:spTree>
    <p:extLst>
      <p:ext uri="{BB962C8B-B14F-4D97-AF65-F5344CB8AC3E}">
        <p14:creationId xmlns:p14="http://schemas.microsoft.com/office/powerpoint/2010/main" val="3324512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ogo Cover - 2">
    <p:bg>
      <p:bgPr>
        <a:solidFill>
          <a:srgbClr val="AAD6E3"/>
        </a:solidFill>
        <a:effectLst/>
      </p:bgPr>
    </p:bg>
    <p:spTree>
      <p:nvGrpSpPr>
        <p:cNvPr id="1" name=""/>
        <p:cNvGrpSpPr/>
        <p:nvPr/>
      </p:nvGrpSpPr>
      <p:grpSpPr>
        <a:xfrm>
          <a:off x="0" y="0"/>
          <a:ext cx="0" cy="0"/>
          <a:chOff x="0" y="0"/>
          <a:chExt cx="0" cy="0"/>
        </a:xfrm>
      </p:grpSpPr>
      <p:pic>
        <p:nvPicPr>
          <p:cNvPr id="7" name="Picture 6" descr="PTB7159_Logo_RGB.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6327" y="1429327"/>
            <a:ext cx="3999346" cy="3999346"/>
          </a:xfrm>
          <a:prstGeom prst="rect">
            <a:avLst/>
          </a:prstGeom>
        </p:spPr>
      </p:pic>
    </p:spTree>
    <p:extLst>
      <p:ext uri="{BB962C8B-B14F-4D97-AF65-F5344CB8AC3E}">
        <p14:creationId xmlns:p14="http://schemas.microsoft.com/office/powerpoint/2010/main" val="2257843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ogo Cover - 3">
    <p:bg>
      <p:bgPr>
        <a:solidFill>
          <a:srgbClr val="F8CCDD"/>
        </a:solidFill>
        <a:effectLst/>
      </p:bgPr>
    </p:bg>
    <p:spTree>
      <p:nvGrpSpPr>
        <p:cNvPr id="1" name=""/>
        <p:cNvGrpSpPr/>
        <p:nvPr/>
      </p:nvGrpSpPr>
      <p:grpSpPr>
        <a:xfrm>
          <a:off x="0" y="0"/>
          <a:ext cx="0" cy="0"/>
          <a:chOff x="0" y="0"/>
          <a:chExt cx="0" cy="0"/>
        </a:xfrm>
      </p:grpSpPr>
      <p:pic>
        <p:nvPicPr>
          <p:cNvPr id="7" name="Picture 6" descr="PTB7159_Logo_RGB.w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6327" y="1429327"/>
            <a:ext cx="3999346" cy="3999346"/>
          </a:xfrm>
          <a:prstGeom prst="rect">
            <a:avLst/>
          </a:prstGeom>
        </p:spPr>
      </p:pic>
    </p:spTree>
    <p:extLst>
      <p:ext uri="{BB962C8B-B14F-4D97-AF65-F5344CB8AC3E}">
        <p14:creationId xmlns:p14="http://schemas.microsoft.com/office/powerpoint/2010/main" val="132588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03454A-5ED8-4A90-AA7A-37E8EFA351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
          <a:stretch/>
        </p:blipFill>
        <p:spPr>
          <a:xfrm flipH="1">
            <a:off x="0" y="1"/>
            <a:ext cx="12191620" cy="6858000"/>
          </a:xfrm>
          <a:prstGeom prst="rect">
            <a:avLst/>
          </a:prstGeom>
        </p:spPr>
      </p:pic>
      <p:grpSp>
        <p:nvGrpSpPr>
          <p:cNvPr id="14" name="object 3">
            <a:extLst>
              <a:ext uri="{FF2B5EF4-FFF2-40B4-BE49-F238E27FC236}">
                <a16:creationId xmlns:a16="http://schemas.microsoft.com/office/drawing/2014/main" id="{81C50551-61CC-45C2-8B8A-929BE1ECB5BC}"/>
              </a:ext>
            </a:extLst>
          </p:cNvPr>
          <p:cNvGrpSpPr/>
          <p:nvPr userDrawn="1"/>
        </p:nvGrpSpPr>
        <p:grpSpPr>
          <a:xfrm>
            <a:off x="3273192" y="4384731"/>
            <a:ext cx="8918808" cy="1989472"/>
            <a:chOff x="3051905" y="3462922"/>
            <a:chExt cx="15236634" cy="3368040"/>
          </a:xfrm>
        </p:grpSpPr>
        <p:sp>
          <p:nvSpPr>
            <p:cNvPr id="15" name="object 5">
              <a:extLst>
                <a:ext uri="{FF2B5EF4-FFF2-40B4-BE49-F238E27FC236}">
                  <a16:creationId xmlns:a16="http://schemas.microsoft.com/office/drawing/2014/main" id="{5760F687-4896-4A0F-BB48-E2A9999334AC}"/>
                </a:ext>
              </a:extLst>
            </p:cNvPr>
            <p:cNvSpPr/>
            <p:nvPr/>
          </p:nvSpPr>
          <p:spPr>
            <a:xfrm>
              <a:off x="3051905" y="3462922"/>
              <a:ext cx="3903345" cy="3368040"/>
            </a:xfrm>
            <a:custGeom>
              <a:avLst/>
              <a:gdLst/>
              <a:ahLst/>
              <a:cxnLst/>
              <a:rect l="l" t="t" r="r" b="b"/>
              <a:pathLst>
                <a:path w="3903345" h="3368040">
                  <a:moveTo>
                    <a:pt x="3684006" y="3367846"/>
                  </a:moveTo>
                  <a:lnTo>
                    <a:pt x="218830" y="3367846"/>
                  </a:lnTo>
                  <a:lnTo>
                    <a:pt x="168742" y="3362047"/>
                  </a:lnTo>
                  <a:lnTo>
                    <a:pt x="122715" y="3345537"/>
                  </a:lnTo>
                  <a:lnTo>
                    <a:pt x="82079" y="3319645"/>
                  </a:lnTo>
                  <a:lnTo>
                    <a:pt x="48161" y="3285699"/>
                  </a:lnTo>
                  <a:lnTo>
                    <a:pt x="22290" y="3245030"/>
                  </a:lnTo>
                  <a:lnTo>
                    <a:pt x="5793" y="3198965"/>
                  </a:lnTo>
                  <a:lnTo>
                    <a:pt x="0" y="3148835"/>
                  </a:lnTo>
                  <a:lnTo>
                    <a:pt x="0" y="219010"/>
                  </a:lnTo>
                  <a:lnTo>
                    <a:pt x="5793" y="168880"/>
                  </a:lnTo>
                  <a:lnTo>
                    <a:pt x="22290" y="122816"/>
                  </a:lnTo>
                  <a:lnTo>
                    <a:pt x="48161" y="82146"/>
                  </a:lnTo>
                  <a:lnTo>
                    <a:pt x="82079" y="48201"/>
                  </a:lnTo>
                  <a:lnTo>
                    <a:pt x="122715" y="22308"/>
                  </a:lnTo>
                  <a:lnTo>
                    <a:pt x="168742" y="5798"/>
                  </a:lnTo>
                  <a:lnTo>
                    <a:pt x="218830" y="0"/>
                  </a:lnTo>
                  <a:lnTo>
                    <a:pt x="3684006" y="0"/>
                  </a:lnTo>
                  <a:lnTo>
                    <a:pt x="3734095" y="5798"/>
                  </a:lnTo>
                  <a:lnTo>
                    <a:pt x="3780121" y="22308"/>
                  </a:lnTo>
                  <a:lnTo>
                    <a:pt x="3820757" y="48201"/>
                  </a:lnTo>
                  <a:lnTo>
                    <a:pt x="3854675" y="82146"/>
                  </a:lnTo>
                  <a:lnTo>
                    <a:pt x="3880546" y="122816"/>
                  </a:lnTo>
                  <a:lnTo>
                    <a:pt x="3897043" y="168880"/>
                  </a:lnTo>
                  <a:lnTo>
                    <a:pt x="3902837" y="219010"/>
                  </a:lnTo>
                  <a:lnTo>
                    <a:pt x="3902837" y="3148835"/>
                  </a:lnTo>
                  <a:lnTo>
                    <a:pt x="3897043" y="3198965"/>
                  </a:lnTo>
                  <a:lnTo>
                    <a:pt x="3880546" y="3245030"/>
                  </a:lnTo>
                  <a:lnTo>
                    <a:pt x="3854675" y="3285699"/>
                  </a:lnTo>
                  <a:lnTo>
                    <a:pt x="3820757" y="3319645"/>
                  </a:lnTo>
                  <a:lnTo>
                    <a:pt x="3780121" y="3345537"/>
                  </a:lnTo>
                  <a:lnTo>
                    <a:pt x="3734095" y="3362047"/>
                  </a:lnTo>
                  <a:lnTo>
                    <a:pt x="3684006" y="3367846"/>
                  </a:lnTo>
                  <a:close/>
                </a:path>
              </a:pathLst>
            </a:custGeom>
            <a:solidFill>
              <a:srgbClr val="FFFFFF"/>
            </a:solidFill>
          </p:spPr>
          <p:txBody>
            <a:bodyPr wrap="square" lIns="0" tIns="0" rIns="0" bIns="0" rtlCol="0"/>
            <a:lstStyle/>
            <a:p>
              <a:endParaRPr/>
            </a:p>
          </p:txBody>
        </p:sp>
        <p:sp>
          <p:nvSpPr>
            <p:cNvPr id="16" name="object 6">
              <a:extLst>
                <a:ext uri="{FF2B5EF4-FFF2-40B4-BE49-F238E27FC236}">
                  <a16:creationId xmlns:a16="http://schemas.microsoft.com/office/drawing/2014/main" id="{9F8D93BE-602A-42FF-B0C1-EA2C3DFBAD39}"/>
                </a:ext>
              </a:extLst>
            </p:cNvPr>
            <p:cNvSpPr/>
            <p:nvPr/>
          </p:nvSpPr>
          <p:spPr>
            <a:xfrm>
              <a:off x="6413404" y="3462922"/>
              <a:ext cx="11875135" cy="3368040"/>
            </a:xfrm>
            <a:custGeom>
              <a:avLst/>
              <a:gdLst/>
              <a:ahLst/>
              <a:cxnLst/>
              <a:rect l="l" t="t" r="r" b="b"/>
              <a:pathLst>
                <a:path w="11875135" h="3368040">
                  <a:moveTo>
                    <a:pt x="0" y="0"/>
                  </a:moveTo>
                  <a:lnTo>
                    <a:pt x="11874596" y="0"/>
                  </a:lnTo>
                  <a:lnTo>
                    <a:pt x="11874596" y="3367846"/>
                  </a:lnTo>
                  <a:lnTo>
                    <a:pt x="0" y="3367846"/>
                  </a:lnTo>
                  <a:lnTo>
                    <a:pt x="0" y="0"/>
                  </a:lnTo>
                  <a:close/>
                </a:path>
              </a:pathLst>
            </a:custGeom>
            <a:solidFill>
              <a:srgbClr val="E74E0E"/>
            </a:solidFill>
          </p:spPr>
          <p:txBody>
            <a:bodyPr wrap="square" lIns="0" tIns="0" rIns="0" bIns="0" rtlCol="0"/>
            <a:lstStyle/>
            <a:p>
              <a:endParaRPr/>
            </a:p>
          </p:txBody>
        </p:sp>
        <p:pic>
          <p:nvPicPr>
            <p:cNvPr id="17" name="object 7">
              <a:extLst>
                <a:ext uri="{FF2B5EF4-FFF2-40B4-BE49-F238E27FC236}">
                  <a16:creationId xmlns:a16="http://schemas.microsoft.com/office/drawing/2014/main" id="{2477085E-3D4E-4FAA-9C87-CCC48095290E}"/>
                </a:ext>
              </a:extLst>
            </p:cNvPr>
            <p:cNvPicPr/>
            <p:nvPr/>
          </p:nvPicPr>
          <p:blipFill>
            <a:blip r:embed="rId3" cstate="screen">
              <a:extLst>
                <a:ext uri="{28A0092B-C50C-407E-A947-70E740481C1C}">
                  <a14:useLocalDpi xmlns:a14="http://schemas.microsoft.com/office/drawing/2010/main"/>
                </a:ext>
              </a:extLst>
            </a:blip>
            <a:stretch>
              <a:fillRect/>
            </a:stretch>
          </p:blipFill>
          <p:spPr>
            <a:xfrm>
              <a:off x="3094387" y="3500871"/>
              <a:ext cx="3314699" cy="3324225"/>
            </a:xfrm>
            <a:prstGeom prst="rect">
              <a:avLst/>
            </a:prstGeom>
          </p:spPr>
        </p:pic>
      </p:grpSp>
      <p:sp>
        <p:nvSpPr>
          <p:cNvPr id="18" name="Title Placeholder 1">
            <a:extLst>
              <a:ext uri="{FF2B5EF4-FFF2-40B4-BE49-F238E27FC236}">
                <a16:creationId xmlns:a16="http://schemas.microsoft.com/office/drawing/2014/main" id="{863685E2-8C71-469A-A02B-6FB30F6C9488}"/>
              </a:ext>
            </a:extLst>
          </p:cNvPr>
          <p:cNvSpPr>
            <a:spLocks noGrp="1"/>
          </p:cNvSpPr>
          <p:nvPr>
            <p:ph type="title"/>
          </p:nvPr>
        </p:nvSpPr>
        <p:spPr>
          <a:xfrm>
            <a:off x="5532306" y="4740179"/>
            <a:ext cx="6244806" cy="116394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33266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E7373A-525E-4892-9374-C55AE53ABE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764" y="0"/>
            <a:ext cx="12192000" cy="6858000"/>
          </a:xfrm>
          <a:prstGeom prst="rect">
            <a:avLst/>
          </a:prstGeom>
        </p:spPr>
      </p:pic>
      <p:grpSp>
        <p:nvGrpSpPr>
          <p:cNvPr id="7" name="object 3">
            <a:extLst>
              <a:ext uri="{FF2B5EF4-FFF2-40B4-BE49-F238E27FC236}">
                <a16:creationId xmlns:a16="http://schemas.microsoft.com/office/drawing/2014/main" id="{E8F9F34D-C1BC-459A-BCB1-4D5C09FD2FF8}"/>
              </a:ext>
            </a:extLst>
          </p:cNvPr>
          <p:cNvGrpSpPr/>
          <p:nvPr userDrawn="1"/>
        </p:nvGrpSpPr>
        <p:grpSpPr>
          <a:xfrm>
            <a:off x="3273192" y="4384731"/>
            <a:ext cx="8918808" cy="1989472"/>
            <a:chOff x="3051905" y="3462922"/>
            <a:chExt cx="15236634" cy="3368040"/>
          </a:xfrm>
        </p:grpSpPr>
        <p:sp>
          <p:nvSpPr>
            <p:cNvPr id="9" name="object 5">
              <a:extLst>
                <a:ext uri="{FF2B5EF4-FFF2-40B4-BE49-F238E27FC236}">
                  <a16:creationId xmlns:a16="http://schemas.microsoft.com/office/drawing/2014/main" id="{418B6F0D-1EAC-4382-950A-6D45F803AB3C}"/>
                </a:ext>
              </a:extLst>
            </p:cNvPr>
            <p:cNvSpPr/>
            <p:nvPr/>
          </p:nvSpPr>
          <p:spPr>
            <a:xfrm>
              <a:off x="3051905" y="3462922"/>
              <a:ext cx="3903345" cy="3368040"/>
            </a:xfrm>
            <a:custGeom>
              <a:avLst/>
              <a:gdLst/>
              <a:ahLst/>
              <a:cxnLst/>
              <a:rect l="l" t="t" r="r" b="b"/>
              <a:pathLst>
                <a:path w="3903345" h="3368040">
                  <a:moveTo>
                    <a:pt x="3684006" y="3367846"/>
                  </a:moveTo>
                  <a:lnTo>
                    <a:pt x="218830" y="3367846"/>
                  </a:lnTo>
                  <a:lnTo>
                    <a:pt x="168742" y="3362047"/>
                  </a:lnTo>
                  <a:lnTo>
                    <a:pt x="122715" y="3345537"/>
                  </a:lnTo>
                  <a:lnTo>
                    <a:pt x="82079" y="3319645"/>
                  </a:lnTo>
                  <a:lnTo>
                    <a:pt x="48161" y="3285699"/>
                  </a:lnTo>
                  <a:lnTo>
                    <a:pt x="22290" y="3245030"/>
                  </a:lnTo>
                  <a:lnTo>
                    <a:pt x="5793" y="3198965"/>
                  </a:lnTo>
                  <a:lnTo>
                    <a:pt x="0" y="3148835"/>
                  </a:lnTo>
                  <a:lnTo>
                    <a:pt x="0" y="219010"/>
                  </a:lnTo>
                  <a:lnTo>
                    <a:pt x="5793" y="168880"/>
                  </a:lnTo>
                  <a:lnTo>
                    <a:pt x="22290" y="122816"/>
                  </a:lnTo>
                  <a:lnTo>
                    <a:pt x="48161" y="82146"/>
                  </a:lnTo>
                  <a:lnTo>
                    <a:pt x="82079" y="48201"/>
                  </a:lnTo>
                  <a:lnTo>
                    <a:pt x="122715" y="22308"/>
                  </a:lnTo>
                  <a:lnTo>
                    <a:pt x="168742" y="5798"/>
                  </a:lnTo>
                  <a:lnTo>
                    <a:pt x="218830" y="0"/>
                  </a:lnTo>
                  <a:lnTo>
                    <a:pt x="3684006" y="0"/>
                  </a:lnTo>
                  <a:lnTo>
                    <a:pt x="3734095" y="5798"/>
                  </a:lnTo>
                  <a:lnTo>
                    <a:pt x="3780121" y="22308"/>
                  </a:lnTo>
                  <a:lnTo>
                    <a:pt x="3820757" y="48201"/>
                  </a:lnTo>
                  <a:lnTo>
                    <a:pt x="3854675" y="82146"/>
                  </a:lnTo>
                  <a:lnTo>
                    <a:pt x="3880546" y="122816"/>
                  </a:lnTo>
                  <a:lnTo>
                    <a:pt x="3897043" y="168880"/>
                  </a:lnTo>
                  <a:lnTo>
                    <a:pt x="3902837" y="219010"/>
                  </a:lnTo>
                  <a:lnTo>
                    <a:pt x="3902837" y="3148835"/>
                  </a:lnTo>
                  <a:lnTo>
                    <a:pt x="3897043" y="3198965"/>
                  </a:lnTo>
                  <a:lnTo>
                    <a:pt x="3880546" y="3245030"/>
                  </a:lnTo>
                  <a:lnTo>
                    <a:pt x="3854675" y="3285699"/>
                  </a:lnTo>
                  <a:lnTo>
                    <a:pt x="3820757" y="3319645"/>
                  </a:lnTo>
                  <a:lnTo>
                    <a:pt x="3780121" y="3345537"/>
                  </a:lnTo>
                  <a:lnTo>
                    <a:pt x="3734095" y="3362047"/>
                  </a:lnTo>
                  <a:lnTo>
                    <a:pt x="3684006" y="3367846"/>
                  </a:lnTo>
                  <a:close/>
                </a:path>
              </a:pathLst>
            </a:custGeom>
            <a:solidFill>
              <a:srgbClr val="FFFFFF"/>
            </a:solidFill>
          </p:spPr>
          <p:txBody>
            <a:bodyPr wrap="square" lIns="0" tIns="0" rIns="0" bIns="0" rtlCol="0"/>
            <a:lstStyle/>
            <a:p>
              <a:endParaRPr/>
            </a:p>
          </p:txBody>
        </p:sp>
        <p:sp>
          <p:nvSpPr>
            <p:cNvPr id="10" name="object 6">
              <a:extLst>
                <a:ext uri="{FF2B5EF4-FFF2-40B4-BE49-F238E27FC236}">
                  <a16:creationId xmlns:a16="http://schemas.microsoft.com/office/drawing/2014/main" id="{A67EBF5F-A9F9-44ED-AA7E-DB8A6FC66195}"/>
                </a:ext>
              </a:extLst>
            </p:cNvPr>
            <p:cNvSpPr/>
            <p:nvPr/>
          </p:nvSpPr>
          <p:spPr>
            <a:xfrm>
              <a:off x="6413404" y="3462922"/>
              <a:ext cx="11875135" cy="3368040"/>
            </a:xfrm>
            <a:custGeom>
              <a:avLst/>
              <a:gdLst/>
              <a:ahLst/>
              <a:cxnLst/>
              <a:rect l="l" t="t" r="r" b="b"/>
              <a:pathLst>
                <a:path w="11875135" h="3368040">
                  <a:moveTo>
                    <a:pt x="0" y="0"/>
                  </a:moveTo>
                  <a:lnTo>
                    <a:pt x="11874596" y="0"/>
                  </a:lnTo>
                  <a:lnTo>
                    <a:pt x="11874596" y="3367846"/>
                  </a:lnTo>
                  <a:lnTo>
                    <a:pt x="0" y="3367846"/>
                  </a:lnTo>
                  <a:lnTo>
                    <a:pt x="0" y="0"/>
                  </a:lnTo>
                  <a:close/>
                </a:path>
              </a:pathLst>
            </a:custGeom>
            <a:solidFill>
              <a:srgbClr val="E74E0E"/>
            </a:solidFill>
          </p:spPr>
          <p:txBody>
            <a:bodyPr wrap="square" lIns="0" tIns="0" rIns="0" bIns="0" rtlCol="0"/>
            <a:lstStyle/>
            <a:p>
              <a:endParaRPr/>
            </a:p>
          </p:txBody>
        </p:sp>
        <p:pic>
          <p:nvPicPr>
            <p:cNvPr id="11" name="object 7">
              <a:extLst>
                <a:ext uri="{FF2B5EF4-FFF2-40B4-BE49-F238E27FC236}">
                  <a16:creationId xmlns:a16="http://schemas.microsoft.com/office/drawing/2014/main" id="{0A2CCB68-0515-438D-9776-879D37ED025B}"/>
                </a:ext>
              </a:extLst>
            </p:cNvPr>
            <p:cNvPicPr/>
            <p:nvPr/>
          </p:nvPicPr>
          <p:blipFill>
            <a:blip r:embed="rId3" cstate="screen">
              <a:extLst>
                <a:ext uri="{28A0092B-C50C-407E-A947-70E740481C1C}">
                  <a14:useLocalDpi xmlns:a14="http://schemas.microsoft.com/office/drawing/2010/main"/>
                </a:ext>
              </a:extLst>
            </a:blip>
            <a:stretch>
              <a:fillRect/>
            </a:stretch>
          </p:blipFill>
          <p:spPr>
            <a:xfrm>
              <a:off x="3094387" y="3500871"/>
              <a:ext cx="3314699" cy="3324225"/>
            </a:xfrm>
            <a:prstGeom prst="rect">
              <a:avLst/>
            </a:prstGeom>
          </p:spPr>
        </p:pic>
      </p:grpSp>
      <p:sp>
        <p:nvSpPr>
          <p:cNvPr id="12" name="Title Placeholder 1">
            <a:extLst>
              <a:ext uri="{FF2B5EF4-FFF2-40B4-BE49-F238E27FC236}">
                <a16:creationId xmlns:a16="http://schemas.microsoft.com/office/drawing/2014/main" id="{DF549AA5-D0D7-44D5-A360-619CDC91791B}"/>
              </a:ext>
            </a:extLst>
          </p:cNvPr>
          <p:cNvSpPr>
            <a:spLocks noGrp="1"/>
          </p:cNvSpPr>
          <p:nvPr>
            <p:ph type="title"/>
          </p:nvPr>
        </p:nvSpPr>
        <p:spPr>
          <a:xfrm>
            <a:off x="5532306" y="4740179"/>
            <a:ext cx="6244806" cy="116394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00814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BA2D6F-A457-4D5B-9A4F-A3E3CCB31C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260" y="1"/>
            <a:ext cx="12184740" cy="6858000"/>
          </a:xfrm>
          <a:prstGeom prst="rect">
            <a:avLst/>
          </a:prstGeom>
        </p:spPr>
      </p:pic>
      <p:grpSp>
        <p:nvGrpSpPr>
          <p:cNvPr id="14" name="object 3">
            <a:extLst>
              <a:ext uri="{FF2B5EF4-FFF2-40B4-BE49-F238E27FC236}">
                <a16:creationId xmlns:a16="http://schemas.microsoft.com/office/drawing/2014/main" id="{00FA70A2-66D4-4E3B-9C0F-1F7C33BF6F47}"/>
              </a:ext>
            </a:extLst>
          </p:cNvPr>
          <p:cNvGrpSpPr/>
          <p:nvPr userDrawn="1"/>
        </p:nvGrpSpPr>
        <p:grpSpPr>
          <a:xfrm>
            <a:off x="3273192" y="4384731"/>
            <a:ext cx="8918808" cy="1989472"/>
            <a:chOff x="3051905" y="3462922"/>
            <a:chExt cx="15236634" cy="3368040"/>
          </a:xfrm>
        </p:grpSpPr>
        <p:sp>
          <p:nvSpPr>
            <p:cNvPr id="15" name="object 5">
              <a:extLst>
                <a:ext uri="{FF2B5EF4-FFF2-40B4-BE49-F238E27FC236}">
                  <a16:creationId xmlns:a16="http://schemas.microsoft.com/office/drawing/2014/main" id="{3E602DBC-D8EC-463D-96E1-3EF03E3EF9C7}"/>
                </a:ext>
              </a:extLst>
            </p:cNvPr>
            <p:cNvSpPr/>
            <p:nvPr/>
          </p:nvSpPr>
          <p:spPr>
            <a:xfrm>
              <a:off x="3051905" y="3462922"/>
              <a:ext cx="3903345" cy="3368040"/>
            </a:xfrm>
            <a:custGeom>
              <a:avLst/>
              <a:gdLst/>
              <a:ahLst/>
              <a:cxnLst/>
              <a:rect l="l" t="t" r="r" b="b"/>
              <a:pathLst>
                <a:path w="3903345" h="3368040">
                  <a:moveTo>
                    <a:pt x="3684006" y="3367846"/>
                  </a:moveTo>
                  <a:lnTo>
                    <a:pt x="218830" y="3367846"/>
                  </a:lnTo>
                  <a:lnTo>
                    <a:pt x="168742" y="3362047"/>
                  </a:lnTo>
                  <a:lnTo>
                    <a:pt x="122715" y="3345537"/>
                  </a:lnTo>
                  <a:lnTo>
                    <a:pt x="82079" y="3319645"/>
                  </a:lnTo>
                  <a:lnTo>
                    <a:pt x="48161" y="3285699"/>
                  </a:lnTo>
                  <a:lnTo>
                    <a:pt x="22290" y="3245030"/>
                  </a:lnTo>
                  <a:lnTo>
                    <a:pt x="5793" y="3198965"/>
                  </a:lnTo>
                  <a:lnTo>
                    <a:pt x="0" y="3148835"/>
                  </a:lnTo>
                  <a:lnTo>
                    <a:pt x="0" y="219010"/>
                  </a:lnTo>
                  <a:lnTo>
                    <a:pt x="5793" y="168880"/>
                  </a:lnTo>
                  <a:lnTo>
                    <a:pt x="22290" y="122816"/>
                  </a:lnTo>
                  <a:lnTo>
                    <a:pt x="48161" y="82146"/>
                  </a:lnTo>
                  <a:lnTo>
                    <a:pt x="82079" y="48201"/>
                  </a:lnTo>
                  <a:lnTo>
                    <a:pt x="122715" y="22308"/>
                  </a:lnTo>
                  <a:lnTo>
                    <a:pt x="168742" y="5798"/>
                  </a:lnTo>
                  <a:lnTo>
                    <a:pt x="218830" y="0"/>
                  </a:lnTo>
                  <a:lnTo>
                    <a:pt x="3684006" y="0"/>
                  </a:lnTo>
                  <a:lnTo>
                    <a:pt x="3734095" y="5798"/>
                  </a:lnTo>
                  <a:lnTo>
                    <a:pt x="3780121" y="22308"/>
                  </a:lnTo>
                  <a:lnTo>
                    <a:pt x="3820757" y="48201"/>
                  </a:lnTo>
                  <a:lnTo>
                    <a:pt x="3854675" y="82146"/>
                  </a:lnTo>
                  <a:lnTo>
                    <a:pt x="3880546" y="122816"/>
                  </a:lnTo>
                  <a:lnTo>
                    <a:pt x="3897043" y="168880"/>
                  </a:lnTo>
                  <a:lnTo>
                    <a:pt x="3902837" y="219010"/>
                  </a:lnTo>
                  <a:lnTo>
                    <a:pt x="3902837" y="3148835"/>
                  </a:lnTo>
                  <a:lnTo>
                    <a:pt x="3897043" y="3198965"/>
                  </a:lnTo>
                  <a:lnTo>
                    <a:pt x="3880546" y="3245030"/>
                  </a:lnTo>
                  <a:lnTo>
                    <a:pt x="3854675" y="3285699"/>
                  </a:lnTo>
                  <a:lnTo>
                    <a:pt x="3820757" y="3319645"/>
                  </a:lnTo>
                  <a:lnTo>
                    <a:pt x="3780121" y="3345537"/>
                  </a:lnTo>
                  <a:lnTo>
                    <a:pt x="3734095" y="3362047"/>
                  </a:lnTo>
                  <a:lnTo>
                    <a:pt x="3684006" y="3367846"/>
                  </a:lnTo>
                  <a:close/>
                </a:path>
              </a:pathLst>
            </a:custGeom>
            <a:solidFill>
              <a:srgbClr val="FFFFFF"/>
            </a:solidFill>
          </p:spPr>
          <p:txBody>
            <a:bodyPr wrap="square" lIns="0" tIns="0" rIns="0" bIns="0" rtlCol="0"/>
            <a:lstStyle/>
            <a:p>
              <a:endParaRPr/>
            </a:p>
          </p:txBody>
        </p:sp>
        <p:sp>
          <p:nvSpPr>
            <p:cNvPr id="16" name="object 6">
              <a:extLst>
                <a:ext uri="{FF2B5EF4-FFF2-40B4-BE49-F238E27FC236}">
                  <a16:creationId xmlns:a16="http://schemas.microsoft.com/office/drawing/2014/main" id="{F39FED7A-C73E-4EDB-9E04-1723F70AFDFD}"/>
                </a:ext>
              </a:extLst>
            </p:cNvPr>
            <p:cNvSpPr/>
            <p:nvPr/>
          </p:nvSpPr>
          <p:spPr>
            <a:xfrm>
              <a:off x="6413404" y="3462922"/>
              <a:ext cx="11875135" cy="3368040"/>
            </a:xfrm>
            <a:custGeom>
              <a:avLst/>
              <a:gdLst/>
              <a:ahLst/>
              <a:cxnLst/>
              <a:rect l="l" t="t" r="r" b="b"/>
              <a:pathLst>
                <a:path w="11875135" h="3368040">
                  <a:moveTo>
                    <a:pt x="0" y="0"/>
                  </a:moveTo>
                  <a:lnTo>
                    <a:pt x="11874596" y="0"/>
                  </a:lnTo>
                  <a:lnTo>
                    <a:pt x="11874596" y="3367846"/>
                  </a:lnTo>
                  <a:lnTo>
                    <a:pt x="0" y="3367846"/>
                  </a:lnTo>
                  <a:lnTo>
                    <a:pt x="0" y="0"/>
                  </a:lnTo>
                  <a:close/>
                </a:path>
              </a:pathLst>
            </a:custGeom>
            <a:solidFill>
              <a:srgbClr val="E74E0E"/>
            </a:solidFill>
          </p:spPr>
          <p:txBody>
            <a:bodyPr wrap="square" lIns="0" tIns="0" rIns="0" bIns="0" rtlCol="0"/>
            <a:lstStyle/>
            <a:p>
              <a:endParaRPr/>
            </a:p>
          </p:txBody>
        </p:sp>
        <p:pic>
          <p:nvPicPr>
            <p:cNvPr id="17" name="object 7">
              <a:extLst>
                <a:ext uri="{FF2B5EF4-FFF2-40B4-BE49-F238E27FC236}">
                  <a16:creationId xmlns:a16="http://schemas.microsoft.com/office/drawing/2014/main" id="{BCE2514E-199B-4910-9DD5-4E138194B536}"/>
                </a:ext>
              </a:extLst>
            </p:cNvPr>
            <p:cNvPicPr/>
            <p:nvPr/>
          </p:nvPicPr>
          <p:blipFill>
            <a:blip r:embed="rId3" cstate="screen">
              <a:extLst>
                <a:ext uri="{28A0092B-C50C-407E-A947-70E740481C1C}">
                  <a14:useLocalDpi xmlns:a14="http://schemas.microsoft.com/office/drawing/2010/main"/>
                </a:ext>
              </a:extLst>
            </a:blip>
            <a:stretch>
              <a:fillRect/>
            </a:stretch>
          </p:blipFill>
          <p:spPr>
            <a:xfrm>
              <a:off x="3094387" y="3500871"/>
              <a:ext cx="3314699" cy="3324225"/>
            </a:xfrm>
            <a:prstGeom prst="rect">
              <a:avLst/>
            </a:prstGeom>
          </p:spPr>
        </p:pic>
      </p:grpSp>
      <p:sp>
        <p:nvSpPr>
          <p:cNvPr id="18" name="Title Placeholder 1">
            <a:extLst>
              <a:ext uri="{FF2B5EF4-FFF2-40B4-BE49-F238E27FC236}">
                <a16:creationId xmlns:a16="http://schemas.microsoft.com/office/drawing/2014/main" id="{EBC24B4C-F833-424E-87EA-24038148E41A}"/>
              </a:ext>
            </a:extLst>
          </p:cNvPr>
          <p:cNvSpPr>
            <a:spLocks noGrp="1"/>
          </p:cNvSpPr>
          <p:nvPr>
            <p:ph type="title"/>
          </p:nvPr>
        </p:nvSpPr>
        <p:spPr>
          <a:xfrm>
            <a:off x="5532306" y="4740179"/>
            <a:ext cx="6244806" cy="116394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430926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D76301-CA20-4B98-9725-6417A382A2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313227" cy="8212923"/>
          </a:xfrm>
          <a:prstGeom prst="rect">
            <a:avLst/>
          </a:prstGeom>
        </p:spPr>
      </p:pic>
      <p:grpSp>
        <p:nvGrpSpPr>
          <p:cNvPr id="7" name="object 3">
            <a:extLst>
              <a:ext uri="{FF2B5EF4-FFF2-40B4-BE49-F238E27FC236}">
                <a16:creationId xmlns:a16="http://schemas.microsoft.com/office/drawing/2014/main" id="{E8F9F34D-C1BC-459A-BCB1-4D5C09FD2FF8}"/>
              </a:ext>
            </a:extLst>
          </p:cNvPr>
          <p:cNvGrpSpPr/>
          <p:nvPr userDrawn="1"/>
        </p:nvGrpSpPr>
        <p:grpSpPr>
          <a:xfrm>
            <a:off x="3273192" y="4384731"/>
            <a:ext cx="8918808" cy="1989472"/>
            <a:chOff x="3051905" y="3462922"/>
            <a:chExt cx="15236634" cy="3368040"/>
          </a:xfrm>
        </p:grpSpPr>
        <p:sp>
          <p:nvSpPr>
            <p:cNvPr id="9" name="object 5">
              <a:extLst>
                <a:ext uri="{FF2B5EF4-FFF2-40B4-BE49-F238E27FC236}">
                  <a16:creationId xmlns:a16="http://schemas.microsoft.com/office/drawing/2014/main" id="{418B6F0D-1EAC-4382-950A-6D45F803AB3C}"/>
                </a:ext>
              </a:extLst>
            </p:cNvPr>
            <p:cNvSpPr/>
            <p:nvPr/>
          </p:nvSpPr>
          <p:spPr>
            <a:xfrm>
              <a:off x="3051905" y="3462922"/>
              <a:ext cx="3903345" cy="3368040"/>
            </a:xfrm>
            <a:custGeom>
              <a:avLst/>
              <a:gdLst/>
              <a:ahLst/>
              <a:cxnLst/>
              <a:rect l="l" t="t" r="r" b="b"/>
              <a:pathLst>
                <a:path w="3903345" h="3368040">
                  <a:moveTo>
                    <a:pt x="3684006" y="3367846"/>
                  </a:moveTo>
                  <a:lnTo>
                    <a:pt x="218830" y="3367846"/>
                  </a:lnTo>
                  <a:lnTo>
                    <a:pt x="168742" y="3362047"/>
                  </a:lnTo>
                  <a:lnTo>
                    <a:pt x="122715" y="3345537"/>
                  </a:lnTo>
                  <a:lnTo>
                    <a:pt x="82079" y="3319645"/>
                  </a:lnTo>
                  <a:lnTo>
                    <a:pt x="48161" y="3285699"/>
                  </a:lnTo>
                  <a:lnTo>
                    <a:pt x="22290" y="3245030"/>
                  </a:lnTo>
                  <a:lnTo>
                    <a:pt x="5793" y="3198965"/>
                  </a:lnTo>
                  <a:lnTo>
                    <a:pt x="0" y="3148835"/>
                  </a:lnTo>
                  <a:lnTo>
                    <a:pt x="0" y="219010"/>
                  </a:lnTo>
                  <a:lnTo>
                    <a:pt x="5793" y="168880"/>
                  </a:lnTo>
                  <a:lnTo>
                    <a:pt x="22290" y="122816"/>
                  </a:lnTo>
                  <a:lnTo>
                    <a:pt x="48161" y="82146"/>
                  </a:lnTo>
                  <a:lnTo>
                    <a:pt x="82079" y="48201"/>
                  </a:lnTo>
                  <a:lnTo>
                    <a:pt x="122715" y="22308"/>
                  </a:lnTo>
                  <a:lnTo>
                    <a:pt x="168742" y="5798"/>
                  </a:lnTo>
                  <a:lnTo>
                    <a:pt x="218830" y="0"/>
                  </a:lnTo>
                  <a:lnTo>
                    <a:pt x="3684006" y="0"/>
                  </a:lnTo>
                  <a:lnTo>
                    <a:pt x="3734095" y="5798"/>
                  </a:lnTo>
                  <a:lnTo>
                    <a:pt x="3780121" y="22308"/>
                  </a:lnTo>
                  <a:lnTo>
                    <a:pt x="3820757" y="48201"/>
                  </a:lnTo>
                  <a:lnTo>
                    <a:pt x="3854675" y="82146"/>
                  </a:lnTo>
                  <a:lnTo>
                    <a:pt x="3880546" y="122816"/>
                  </a:lnTo>
                  <a:lnTo>
                    <a:pt x="3897043" y="168880"/>
                  </a:lnTo>
                  <a:lnTo>
                    <a:pt x="3902837" y="219010"/>
                  </a:lnTo>
                  <a:lnTo>
                    <a:pt x="3902837" y="3148835"/>
                  </a:lnTo>
                  <a:lnTo>
                    <a:pt x="3897043" y="3198965"/>
                  </a:lnTo>
                  <a:lnTo>
                    <a:pt x="3880546" y="3245030"/>
                  </a:lnTo>
                  <a:lnTo>
                    <a:pt x="3854675" y="3285699"/>
                  </a:lnTo>
                  <a:lnTo>
                    <a:pt x="3820757" y="3319645"/>
                  </a:lnTo>
                  <a:lnTo>
                    <a:pt x="3780121" y="3345537"/>
                  </a:lnTo>
                  <a:lnTo>
                    <a:pt x="3734095" y="3362047"/>
                  </a:lnTo>
                  <a:lnTo>
                    <a:pt x="3684006" y="3367846"/>
                  </a:lnTo>
                  <a:close/>
                </a:path>
              </a:pathLst>
            </a:custGeom>
            <a:solidFill>
              <a:srgbClr val="FFFFFF"/>
            </a:solidFill>
          </p:spPr>
          <p:txBody>
            <a:bodyPr wrap="square" lIns="0" tIns="0" rIns="0" bIns="0" rtlCol="0"/>
            <a:lstStyle/>
            <a:p>
              <a:endParaRPr/>
            </a:p>
          </p:txBody>
        </p:sp>
        <p:sp>
          <p:nvSpPr>
            <p:cNvPr id="10" name="object 6">
              <a:extLst>
                <a:ext uri="{FF2B5EF4-FFF2-40B4-BE49-F238E27FC236}">
                  <a16:creationId xmlns:a16="http://schemas.microsoft.com/office/drawing/2014/main" id="{A67EBF5F-A9F9-44ED-AA7E-DB8A6FC66195}"/>
                </a:ext>
              </a:extLst>
            </p:cNvPr>
            <p:cNvSpPr/>
            <p:nvPr/>
          </p:nvSpPr>
          <p:spPr>
            <a:xfrm>
              <a:off x="6413404" y="3462922"/>
              <a:ext cx="11875135" cy="3368040"/>
            </a:xfrm>
            <a:custGeom>
              <a:avLst/>
              <a:gdLst/>
              <a:ahLst/>
              <a:cxnLst/>
              <a:rect l="l" t="t" r="r" b="b"/>
              <a:pathLst>
                <a:path w="11875135" h="3368040">
                  <a:moveTo>
                    <a:pt x="0" y="0"/>
                  </a:moveTo>
                  <a:lnTo>
                    <a:pt x="11874596" y="0"/>
                  </a:lnTo>
                  <a:lnTo>
                    <a:pt x="11874596" y="3367846"/>
                  </a:lnTo>
                  <a:lnTo>
                    <a:pt x="0" y="3367846"/>
                  </a:lnTo>
                  <a:lnTo>
                    <a:pt x="0" y="0"/>
                  </a:lnTo>
                  <a:close/>
                </a:path>
              </a:pathLst>
            </a:custGeom>
            <a:solidFill>
              <a:srgbClr val="E74E0E"/>
            </a:solidFill>
          </p:spPr>
          <p:txBody>
            <a:bodyPr wrap="square" lIns="0" tIns="0" rIns="0" bIns="0" rtlCol="0"/>
            <a:lstStyle/>
            <a:p>
              <a:endParaRPr/>
            </a:p>
          </p:txBody>
        </p:sp>
        <p:pic>
          <p:nvPicPr>
            <p:cNvPr id="11" name="object 7">
              <a:extLst>
                <a:ext uri="{FF2B5EF4-FFF2-40B4-BE49-F238E27FC236}">
                  <a16:creationId xmlns:a16="http://schemas.microsoft.com/office/drawing/2014/main" id="{0A2CCB68-0515-438D-9776-879D37ED025B}"/>
                </a:ext>
              </a:extLst>
            </p:cNvPr>
            <p:cNvPicPr/>
            <p:nvPr/>
          </p:nvPicPr>
          <p:blipFill>
            <a:blip r:embed="rId3" cstate="screen">
              <a:extLst>
                <a:ext uri="{28A0092B-C50C-407E-A947-70E740481C1C}">
                  <a14:useLocalDpi xmlns:a14="http://schemas.microsoft.com/office/drawing/2010/main"/>
                </a:ext>
              </a:extLst>
            </a:blip>
            <a:stretch>
              <a:fillRect/>
            </a:stretch>
          </p:blipFill>
          <p:spPr>
            <a:xfrm>
              <a:off x="3094387" y="3500871"/>
              <a:ext cx="3314699" cy="3324225"/>
            </a:xfrm>
            <a:prstGeom prst="rect">
              <a:avLst/>
            </a:prstGeom>
          </p:spPr>
        </p:pic>
      </p:grpSp>
      <p:sp>
        <p:nvSpPr>
          <p:cNvPr id="12" name="Title Placeholder 1">
            <a:extLst>
              <a:ext uri="{FF2B5EF4-FFF2-40B4-BE49-F238E27FC236}">
                <a16:creationId xmlns:a16="http://schemas.microsoft.com/office/drawing/2014/main" id="{DF549AA5-D0D7-44D5-A360-619CDC91791B}"/>
              </a:ext>
            </a:extLst>
          </p:cNvPr>
          <p:cNvSpPr>
            <a:spLocks noGrp="1"/>
          </p:cNvSpPr>
          <p:nvPr>
            <p:ph type="title"/>
          </p:nvPr>
        </p:nvSpPr>
        <p:spPr>
          <a:xfrm>
            <a:off x="5532306" y="4740179"/>
            <a:ext cx="6244806" cy="116394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58965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ce2Be approach">
    <p:spTree>
      <p:nvGrpSpPr>
        <p:cNvPr id="1" name=""/>
        <p:cNvGrpSpPr/>
        <p:nvPr/>
      </p:nvGrpSpPr>
      <p:grpSpPr>
        <a:xfrm>
          <a:off x="0" y="0"/>
          <a:ext cx="0" cy="0"/>
          <a:chOff x="0" y="0"/>
          <a:chExt cx="0" cy="0"/>
        </a:xfrm>
      </p:grpSpPr>
      <p:grpSp>
        <p:nvGrpSpPr>
          <p:cNvPr id="14" name="object 9">
            <a:extLst>
              <a:ext uri="{FF2B5EF4-FFF2-40B4-BE49-F238E27FC236}">
                <a16:creationId xmlns:a16="http://schemas.microsoft.com/office/drawing/2014/main" id="{52EE0E27-E6BB-4D2F-A85D-6663CAF3660B}"/>
              </a:ext>
            </a:extLst>
          </p:cNvPr>
          <p:cNvGrpSpPr/>
          <p:nvPr userDrawn="1"/>
        </p:nvGrpSpPr>
        <p:grpSpPr>
          <a:xfrm>
            <a:off x="0" y="1"/>
            <a:ext cx="7286413" cy="6858001"/>
            <a:chOff x="0" y="1"/>
            <a:chExt cx="10929620" cy="10287001"/>
          </a:xfrm>
        </p:grpSpPr>
        <p:sp>
          <p:nvSpPr>
            <p:cNvPr id="15" name="object 10">
              <a:extLst>
                <a:ext uri="{FF2B5EF4-FFF2-40B4-BE49-F238E27FC236}">
                  <a16:creationId xmlns:a16="http://schemas.microsoft.com/office/drawing/2014/main" id="{17968E7F-2923-4307-BF9D-5E1E7E1EBC2B}"/>
                </a:ext>
              </a:extLst>
            </p:cNvPr>
            <p:cNvSpPr/>
            <p:nvPr/>
          </p:nvSpPr>
          <p:spPr>
            <a:xfrm>
              <a:off x="0" y="1"/>
              <a:ext cx="10929620" cy="10274300"/>
            </a:xfrm>
            <a:custGeom>
              <a:avLst/>
              <a:gdLst/>
              <a:ahLst/>
              <a:cxnLst/>
              <a:rect l="l" t="t" r="r" b="b"/>
              <a:pathLst>
                <a:path w="10929620" h="10274300">
                  <a:moveTo>
                    <a:pt x="8432804" y="10274300"/>
                  </a:moveTo>
                  <a:lnTo>
                    <a:pt x="1634135" y="10274300"/>
                  </a:lnTo>
                  <a:lnTo>
                    <a:pt x="1599398" y="10261600"/>
                  </a:lnTo>
                  <a:lnTo>
                    <a:pt x="1560307" y="10223500"/>
                  </a:lnTo>
                  <a:lnTo>
                    <a:pt x="1444431" y="10147300"/>
                  </a:lnTo>
                  <a:lnTo>
                    <a:pt x="1406289" y="10109200"/>
                  </a:lnTo>
                  <a:lnTo>
                    <a:pt x="1368390" y="10083800"/>
                  </a:lnTo>
                  <a:lnTo>
                    <a:pt x="1330733" y="10045700"/>
                  </a:lnTo>
                  <a:lnTo>
                    <a:pt x="1256156" y="9994900"/>
                  </a:lnTo>
                  <a:lnTo>
                    <a:pt x="1219250" y="9956800"/>
                  </a:lnTo>
                  <a:lnTo>
                    <a:pt x="1182602" y="9931400"/>
                  </a:lnTo>
                  <a:lnTo>
                    <a:pt x="1146211" y="9893300"/>
                  </a:lnTo>
                  <a:lnTo>
                    <a:pt x="1110079" y="9867900"/>
                  </a:lnTo>
                  <a:lnTo>
                    <a:pt x="1074204" y="9829800"/>
                  </a:lnTo>
                  <a:lnTo>
                    <a:pt x="1038594" y="9804400"/>
                  </a:lnTo>
                  <a:lnTo>
                    <a:pt x="968191" y="9728200"/>
                  </a:lnTo>
                  <a:lnTo>
                    <a:pt x="933397" y="9702800"/>
                  </a:lnTo>
                  <a:lnTo>
                    <a:pt x="864627" y="9626600"/>
                  </a:lnTo>
                  <a:lnTo>
                    <a:pt x="830657" y="9601200"/>
                  </a:lnTo>
                  <a:lnTo>
                    <a:pt x="763574" y="9525000"/>
                  </a:lnTo>
                  <a:lnTo>
                    <a:pt x="730461" y="9499600"/>
                  </a:lnTo>
                  <a:lnTo>
                    <a:pt x="697634" y="9461500"/>
                  </a:lnTo>
                  <a:lnTo>
                    <a:pt x="665093" y="9423400"/>
                  </a:lnTo>
                  <a:lnTo>
                    <a:pt x="632844" y="9385300"/>
                  </a:lnTo>
                  <a:lnTo>
                    <a:pt x="600894" y="9347200"/>
                  </a:lnTo>
                  <a:lnTo>
                    <a:pt x="569243" y="9309100"/>
                  </a:lnTo>
                  <a:lnTo>
                    <a:pt x="537891" y="9283700"/>
                  </a:lnTo>
                  <a:lnTo>
                    <a:pt x="506838" y="9245600"/>
                  </a:lnTo>
                  <a:lnTo>
                    <a:pt x="476083" y="9207500"/>
                  </a:lnTo>
                  <a:lnTo>
                    <a:pt x="445633" y="9169400"/>
                  </a:lnTo>
                  <a:lnTo>
                    <a:pt x="415495" y="9131300"/>
                  </a:lnTo>
                  <a:lnTo>
                    <a:pt x="385668" y="9093200"/>
                  </a:lnTo>
                  <a:lnTo>
                    <a:pt x="356151" y="9055100"/>
                  </a:lnTo>
                  <a:lnTo>
                    <a:pt x="326946" y="9017000"/>
                  </a:lnTo>
                  <a:lnTo>
                    <a:pt x="298052" y="8978900"/>
                  </a:lnTo>
                  <a:lnTo>
                    <a:pt x="269475" y="8940800"/>
                  </a:lnTo>
                  <a:lnTo>
                    <a:pt x="241220" y="8902700"/>
                  </a:lnTo>
                  <a:lnTo>
                    <a:pt x="213289" y="8864600"/>
                  </a:lnTo>
                  <a:lnTo>
                    <a:pt x="185679" y="8813800"/>
                  </a:lnTo>
                  <a:lnTo>
                    <a:pt x="158393" y="8775700"/>
                  </a:lnTo>
                  <a:lnTo>
                    <a:pt x="131429" y="8737600"/>
                  </a:lnTo>
                  <a:lnTo>
                    <a:pt x="104793" y="8699500"/>
                  </a:lnTo>
                  <a:lnTo>
                    <a:pt x="78491" y="8661400"/>
                  </a:lnTo>
                  <a:lnTo>
                    <a:pt x="52522" y="8623300"/>
                  </a:lnTo>
                  <a:lnTo>
                    <a:pt x="26886" y="8572500"/>
                  </a:lnTo>
                  <a:lnTo>
                    <a:pt x="1584" y="8534400"/>
                  </a:lnTo>
                  <a:lnTo>
                    <a:pt x="0" y="8534400"/>
                  </a:lnTo>
                  <a:lnTo>
                    <a:pt x="0" y="2400300"/>
                  </a:lnTo>
                  <a:lnTo>
                    <a:pt x="1584" y="2387600"/>
                  </a:lnTo>
                  <a:lnTo>
                    <a:pt x="26886" y="2349500"/>
                  </a:lnTo>
                  <a:lnTo>
                    <a:pt x="52522" y="2311400"/>
                  </a:lnTo>
                  <a:lnTo>
                    <a:pt x="78491" y="2273300"/>
                  </a:lnTo>
                  <a:lnTo>
                    <a:pt x="104793" y="2222500"/>
                  </a:lnTo>
                  <a:lnTo>
                    <a:pt x="131429" y="2184400"/>
                  </a:lnTo>
                  <a:lnTo>
                    <a:pt x="158393" y="2146300"/>
                  </a:lnTo>
                  <a:lnTo>
                    <a:pt x="185679" y="2108200"/>
                  </a:lnTo>
                  <a:lnTo>
                    <a:pt x="213289" y="2070100"/>
                  </a:lnTo>
                  <a:lnTo>
                    <a:pt x="241220" y="2032000"/>
                  </a:lnTo>
                  <a:lnTo>
                    <a:pt x="269475" y="1993900"/>
                  </a:lnTo>
                  <a:lnTo>
                    <a:pt x="298052" y="1955800"/>
                  </a:lnTo>
                  <a:lnTo>
                    <a:pt x="326946" y="1917700"/>
                  </a:lnTo>
                  <a:lnTo>
                    <a:pt x="356151" y="1879600"/>
                  </a:lnTo>
                  <a:lnTo>
                    <a:pt x="385667" y="1841500"/>
                  </a:lnTo>
                  <a:lnTo>
                    <a:pt x="415495" y="1803400"/>
                  </a:lnTo>
                  <a:lnTo>
                    <a:pt x="445633" y="1765300"/>
                  </a:lnTo>
                  <a:lnTo>
                    <a:pt x="476083" y="1727200"/>
                  </a:lnTo>
                  <a:lnTo>
                    <a:pt x="506838" y="1689100"/>
                  </a:lnTo>
                  <a:lnTo>
                    <a:pt x="537891" y="1651000"/>
                  </a:lnTo>
                  <a:lnTo>
                    <a:pt x="569243" y="1612900"/>
                  </a:lnTo>
                  <a:lnTo>
                    <a:pt x="600894" y="1574800"/>
                  </a:lnTo>
                  <a:lnTo>
                    <a:pt x="632844" y="1536700"/>
                  </a:lnTo>
                  <a:lnTo>
                    <a:pt x="665093" y="1498600"/>
                  </a:lnTo>
                  <a:lnTo>
                    <a:pt x="697634" y="1473200"/>
                  </a:lnTo>
                  <a:lnTo>
                    <a:pt x="730461" y="1435100"/>
                  </a:lnTo>
                  <a:lnTo>
                    <a:pt x="796972" y="1358900"/>
                  </a:lnTo>
                  <a:lnTo>
                    <a:pt x="830657" y="1333500"/>
                  </a:lnTo>
                  <a:lnTo>
                    <a:pt x="898876" y="1257300"/>
                  </a:lnTo>
                  <a:lnTo>
                    <a:pt x="933397" y="1231900"/>
                  </a:lnTo>
                  <a:lnTo>
                    <a:pt x="1003257" y="1155700"/>
                  </a:lnTo>
                  <a:lnTo>
                    <a:pt x="1038594" y="1130300"/>
                  </a:lnTo>
                  <a:lnTo>
                    <a:pt x="1074204" y="1092200"/>
                  </a:lnTo>
                  <a:lnTo>
                    <a:pt x="1110079" y="1066800"/>
                  </a:lnTo>
                  <a:lnTo>
                    <a:pt x="1146211" y="1028700"/>
                  </a:lnTo>
                  <a:lnTo>
                    <a:pt x="1182602" y="1003300"/>
                  </a:lnTo>
                  <a:lnTo>
                    <a:pt x="1219250" y="965200"/>
                  </a:lnTo>
                  <a:lnTo>
                    <a:pt x="1256156" y="939800"/>
                  </a:lnTo>
                  <a:lnTo>
                    <a:pt x="1293319" y="901700"/>
                  </a:lnTo>
                  <a:lnTo>
                    <a:pt x="1368390" y="850900"/>
                  </a:lnTo>
                  <a:lnTo>
                    <a:pt x="1406289" y="812800"/>
                  </a:lnTo>
                  <a:lnTo>
                    <a:pt x="1482817" y="762000"/>
                  </a:lnTo>
                  <a:lnTo>
                    <a:pt x="1521445" y="723900"/>
                  </a:lnTo>
                  <a:lnTo>
                    <a:pt x="1638715" y="647700"/>
                  </a:lnTo>
                  <a:lnTo>
                    <a:pt x="1678260" y="609600"/>
                  </a:lnTo>
                  <a:lnTo>
                    <a:pt x="1718032" y="584200"/>
                  </a:lnTo>
                  <a:lnTo>
                    <a:pt x="1920171" y="457200"/>
                  </a:lnTo>
                  <a:lnTo>
                    <a:pt x="2169583" y="304800"/>
                  </a:lnTo>
                  <a:lnTo>
                    <a:pt x="2211838" y="292100"/>
                  </a:lnTo>
                  <a:lnTo>
                    <a:pt x="2339735" y="215900"/>
                  </a:lnTo>
                  <a:lnTo>
                    <a:pt x="2382726" y="203200"/>
                  </a:lnTo>
                  <a:lnTo>
                    <a:pt x="2469239" y="152400"/>
                  </a:lnTo>
                  <a:lnTo>
                    <a:pt x="2512761" y="139700"/>
                  </a:lnTo>
                  <a:lnTo>
                    <a:pt x="2600304" y="88900"/>
                  </a:lnTo>
                  <a:lnTo>
                    <a:pt x="2644315" y="76200"/>
                  </a:lnTo>
                  <a:lnTo>
                    <a:pt x="2688486" y="50800"/>
                  </a:lnTo>
                  <a:lnTo>
                    <a:pt x="2732817" y="38100"/>
                  </a:lnTo>
                  <a:lnTo>
                    <a:pt x="2777308" y="12700"/>
                  </a:lnTo>
                  <a:lnTo>
                    <a:pt x="2821950" y="0"/>
                  </a:lnTo>
                  <a:lnTo>
                    <a:pt x="7244989" y="0"/>
                  </a:lnTo>
                  <a:lnTo>
                    <a:pt x="7289631" y="12700"/>
                  </a:lnTo>
                  <a:lnTo>
                    <a:pt x="7334122" y="38100"/>
                  </a:lnTo>
                  <a:lnTo>
                    <a:pt x="7378453" y="50800"/>
                  </a:lnTo>
                  <a:lnTo>
                    <a:pt x="7422624" y="76200"/>
                  </a:lnTo>
                  <a:lnTo>
                    <a:pt x="7466635" y="88900"/>
                  </a:lnTo>
                  <a:lnTo>
                    <a:pt x="7554177" y="139700"/>
                  </a:lnTo>
                  <a:lnTo>
                    <a:pt x="7597700" y="152400"/>
                  </a:lnTo>
                  <a:lnTo>
                    <a:pt x="7684214" y="203200"/>
                  </a:lnTo>
                  <a:lnTo>
                    <a:pt x="7727204" y="215900"/>
                  </a:lnTo>
                  <a:lnTo>
                    <a:pt x="7855102" y="292100"/>
                  </a:lnTo>
                  <a:lnTo>
                    <a:pt x="7897357" y="304800"/>
                  </a:lnTo>
                  <a:lnTo>
                    <a:pt x="8146769" y="457200"/>
                  </a:lnTo>
                  <a:lnTo>
                    <a:pt x="8348908" y="584200"/>
                  </a:lnTo>
                  <a:lnTo>
                    <a:pt x="8388680" y="609600"/>
                  </a:lnTo>
                  <a:lnTo>
                    <a:pt x="8428225" y="647700"/>
                  </a:lnTo>
                  <a:lnTo>
                    <a:pt x="8545495" y="723900"/>
                  </a:lnTo>
                  <a:lnTo>
                    <a:pt x="8584123" y="762000"/>
                  </a:lnTo>
                  <a:lnTo>
                    <a:pt x="8660651" y="812800"/>
                  </a:lnTo>
                  <a:lnTo>
                    <a:pt x="8698551" y="850900"/>
                  </a:lnTo>
                  <a:lnTo>
                    <a:pt x="8773621" y="901700"/>
                  </a:lnTo>
                  <a:lnTo>
                    <a:pt x="8810785" y="939800"/>
                  </a:lnTo>
                  <a:lnTo>
                    <a:pt x="8847690" y="965200"/>
                  </a:lnTo>
                  <a:lnTo>
                    <a:pt x="8884339" y="1003300"/>
                  </a:lnTo>
                  <a:lnTo>
                    <a:pt x="8920729" y="1028700"/>
                  </a:lnTo>
                  <a:lnTo>
                    <a:pt x="8956861" y="1066800"/>
                  </a:lnTo>
                  <a:lnTo>
                    <a:pt x="8992736" y="1092200"/>
                  </a:lnTo>
                  <a:lnTo>
                    <a:pt x="9028346" y="1130300"/>
                  </a:lnTo>
                  <a:lnTo>
                    <a:pt x="9063683" y="1155700"/>
                  </a:lnTo>
                  <a:lnTo>
                    <a:pt x="9133542" y="1231900"/>
                  </a:lnTo>
                  <a:lnTo>
                    <a:pt x="9168063" y="1257300"/>
                  </a:lnTo>
                  <a:lnTo>
                    <a:pt x="9236283" y="1333500"/>
                  </a:lnTo>
                  <a:lnTo>
                    <a:pt x="9269967" y="1358900"/>
                  </a:lnTo>
                  <a:lnTo>
                    <a:pt x="9336478" y="1435100"/>
                  </a:lnTo>
                  <a:lnTo>
                    <a:pt x="9369305" y="1473200"/>
                  </a:lnTo>
                  <a:lnTo>
                    <a:pt x="9401846" y="1498600"/>
                  </a:lnTo>
                  <a:lnTo>
                    <a:pt x="9434095" y="1536700"/>
                  </a:lnTo>
                  <a:lnTo>
                    <a:pt x="9466045" y="1574800"/>
                  </a:lnTo>
                  <a:lnTo>
                    <a:pt x="9497696" y="1612900"/>
                  </a:lnTo>
                  <a:lnTo>
                    <a:pt x="9529048" y="1651000"/>
                  </a:lnTo>
                  <a:lnTo>
                    <a:pt x="9560102" y="1689100"/>
                  </a:lnTo>
                  <a:lnTo>
                    <a:pt x="9590857" y="1727200"/>
                  </a:lnTo>
                  <a:lnTo>
                    <a:pt x="9621306" y="1765300"/>
                  </a:lnTo>
                  <a:lnTo>
                    <a:pt x="9651444" y="1803400"/>
                  </a:lnTo>
                  <a:lnTo>
                    <a:pt x="9681271" y="1841500"/>
                  </a:lnTo>
                  <a:lnTo>
                    <a:pt x="9710788" y="1879600"/>
                  </a:lnTo>
                  <a:lnTo>
                    <a:pt x="9739993" y="1917700"/>
                  </a:lnTo>
                  <a:lnTo>
                    <a:pt x="9768887" y="1955800"/>
                  </a:lnTo>
                  <a:lnTo>
                    <a:pt x="9797463" y="1993900"/>
                  </a:lnTo>
                  <a:lnTo>
                    <a:pt x="9825718" y="2032000"/>
                  </a:lnTo>
                  <a:lnTo>
                    <a:pt x="9853650" y="2070100"/>
                  </a:lnTo>
                  <a:lnTo>
                    <a:pt x="9881259" y="2108200"/>
                  </a:lnTo>
                  <a:lnTo>
                    <a:pt x="9908545" y="2146300"/>
                  </a:lnTo>
                  <a:lnTo>
                    <a:pt x="9935509" y="2184400"/>
                  </a:lnTo>
                  <a:lnTo>
                    <a:pt x="9962145" y="2222500"/>
                  </a:lnTo>
                  <a:lnTo>
                    <a:pt x="9988447" y="2273300"/>
                  </a:lnTo>
                  <a:lnTo>
                    <a:pt x="10014416" y="2311400"/>
                  </a:lnTo>
                  <a:lnTo>
                    <a:pt x="10040052" y="2349500"/>
                  </a:lnTo>
                  <a:lnTo>
                    <a:pt x="10065354" y="2387600"/>
                  </a:lnTo>
                  <a:lnTo>
                    <a:pt x="10090322" y="2438400"/>
                  </a:lnTo>
                  <a:lnTo>
                    <a:pt x="10114953" y="2476500"/>
                  </a:lnTo>
                  <a:lnTo>
                    <a:pt x="10139240" y="2514600"/>
                  </a:lnTo>
                  <a:lnTo>
                    <a:pt x="10163184" y="2552700"/>
                  </a:lnTo>
                  <a:lnTo>
                    <a:pt x="10186784" y="2603500"/>
                  </a:lnTo>
                  <a:lnTo>
                    <a:pt x="10210041" y="2641600"/>
                  </a:lnTo>
                  <a:lnTo>
                    <a:pt x="10232955" y="2679700"/>
                  </a:lnTo>
                  <a:lnTo>
                    <a:pt x="10255520" y="2730500"/>
                  </a:lnTo>
                  <a:lnTo>
                    <a:pt x="10277733" y="2768600"/>
                  </a:lnTo>
                  <a:lnTo>
                    <a:pt x="10299593" y="2806700"/>
                  </a:lnTo>
                  <a:lnTo>
                    <a:pt x="10321101" y="2857500"/>
                  </a:lnTo>
                  <a:lnTo>
                    <a:pt x="10342256" y="2895600"/>
                  </a:lnTo>
                  <a:lnTo>
                    <a:pt x="10363059" y="2946400"/>
                  </a:lnTo>
                  <a:lnTo>
                    <a:pt x="10383505" y="2984500"/>
                  </a:lnTo>
                  <a:lnTo>
                    <a:pt x="10403590" y="3035300"/>
                  </a:lnTo>
                  <a:lnTo>
                    <a:pt x="10423315" y="3073400"/>
                  </a:lnTo>
                  <a:lnTo>
                    <a:pt x="10442679" y="3124200"/>
                  </a:lnTo>
                  <a:lnTo>
                    <a:pt x="10461682" y="3162300"/>
                  </a:lnTo>
                  <a:lnTo>
                    <a:pt x="10480325" y="3213100"/>
                  </a:lnTo>
                  <a:lnTo>
                    <a:pt x="10498602" y="3251200"/>
                  </a:lnTo>
                  <a:lnTo>
                    <a:pt x="10516512" y="3302000"/>
                  </a:lnTo>
                  <a:lnTo>
                    <a:pt x="10534053" y="3340100"/>
                  </a:lnTo>
                  <a:lnTo>
                    <a:pt x="10551226" y="3390900"/>
                  </a:lnTo>
                  <a:lnTo>
                    <a:pt x="10568031" y="3429000"/>
                  </a:lnTo>
                  <a:lnTo>
                    <a:pt x="10584467" y="3479800"/>
                  </a:lnTo>
                  <a:lnTo>
                    <a:pt x="10600533" y="3517900"/>
                  </a:lnTo>
                  <a:lnTo>
                    <a:pt x="10616224" y="3568700"/>
                  </a:lnTo>
                  <a:lnTo>
                    <a:pt x="10631540" y="3619500"/>
                  </a:lnTo>
                  <a:lnTo>
                    <a:pt x="10646481" y="3657600"/>
                  </a:lnTo>
                  <a:lnTo>
                    <a:pt x="10661047" y="3708400"/>
                  </a:lnTo>
                  <a:lnTo>
                    <a:pt x="10675239" y="3746500"/>
                  </a:lnTo>
                  <a:lnTo>
                    <a:pt x="10689053" y="3797300"/>
                  </a:lnTo>
                  <a:lnTo>
                    <a:pt x="10702487" y="3848100"/>
                  </a:lnTo>
                  <a:lnTo>
                    <a:pt x="10715541" y="3886200"/>
                  </a:lnTo>
                  <a:lnTo>
                    <a:pt x="10728214" y="3937000"/>
                  </a:lnTo>
                  <a:lnTo>
                    <a:pt x="10740506" y="3987800"/>
                  </a:lnTo>
                  <a:lnTo>
                    <a:pt x="10752418" y="4025900"/>
                  </a:lnTo>
                  <a:lnTo>
                    <a:pt x="10763948" y="4076700"/>
                  </a:lnTo>
                  <a:lnTo>
                    <a:pt x="10775093" y="4127500"/>
                  </a:lnTo>
                  <a:lnTo>
                    <a:pt x="10785852" y="4178300"/>
                  </a:lnTo>
                  <a:lnTo>
                    <a:pt x="10796227" y="4216400"/>
                  </a:lnTo>
                  <a:lnTo>
                    <a:pt x="10806216" y="4267200"/>
                  </a:lnTo>
                  <a:lnTo>
                    <a:pt x="10815820" y="4318000"/>
                  </a:lnTo>
                  <a:lnTo>
                    <a:pt x="10825038" y="4356100"/>
                  </a:lnTo>
                  <a:lnTo>
                    <a:pt x="10833866" y="4406900"/>
                  </a:lnTo>
                  <a:lnTo>
                    <a:pt x="10842306" y="4457700"/>
                  </a:lnTo>
                  <a:lnTo>
                    <a:pt x="10850357" y="4508500"/>
                  </a:lnTo>
                  <a:lnTo>
                    <a:pt x="10858019" y="4546600"/>
                  </a:lnTo>
                  <a:lnTo>
                    <a:pt x="10865293" y="4597400"/>
                  </a:lnTo>
                  <a:lnTo>
                    <a:pt x="10872176" y="4648200"/>
                  </a:lnTo>
                  <a:lnTo>
                    <a:pt x="10878667" y="4699000"/>
                  </a:lnTo>
                  <a:lnTo>
                    <a:pt x="10884767" y="4737100"/>
                  </a:lnTo>
                  <a:lnTo>
                    <a:pt x="10890475" y="4787900"/>
                  </a:lnTo>
                  <a:lnTo>
                    <a:pt x="10895791" y="4838700"/>
                  </a:lnTo>
                  <a:lnTo>
                    <a:pt x="10900716" y="4889500"/>
                  </a:lnTo>
                  <a:lnTo>
                    <a:pt x="10905248" y="4927600"/>
                  </a:lnTo>
                  <a:lnTo>
                    <a:pt x="10909386" y="4978400"/>
                  </a:lnTo>
                  <a:lnTo>
                    <a:pt x="10913131" y="5029200"/>
                  </a:lnTo>
                  <a:lnTo>
                    <a:pt x="10916481" y="5080000"/>
                  </a:lnTo>
                  <a:lnTo>
                    <a:pt x="10919439" y="5130800"/>
                  </a:lnTo>
                  <a:lnTo>
                    <a:pt x="10922003" y="5168900"/>
                  </a:lnTo>
                  <a:lnTo>
                    <a:pt x="10924173" y="5219700"/>
                  </a:lnTo>
                  <a:lnTo>
                    <a:pt x="10925948" y="5270500"/>
                  </a:lnTo>
                  <a:lnTo>
                    <a:pt x="10927329" y="5321300"/>
                  </a:lnTo>
                  <a:lnTo>
                    <a:pt x="10928316" y="5372100"/>
                  </a:lnTo>
                  <a:lnTo>
                    <a:pt x="10928908" y="5410200"/>
                  </a:lnTo>
                  <a:lnTo>
                    <a:pt x="10929105" y="5461000"/>
                  </a:lnTo>
                  <a:lnTo>
                    <a:pt x="10928908" y="5511800"/>
                  </a:lnTo>
                  <a:lnTo>
                    <a:pt x="10928316" y="5562600"/>
                  </a:lnTo>
                  <a:lnTo>
                    <a:pt x="10927329" y="5613400"/>
                  </a:lnTo>
                  <a:lnTo>
                    <a:pt x="10925949" y="5651500"/>
                  </a:lnTo>
                  <a:lnTo>
                    <a:pt x="10924173" y="5702300"/>
                  </a:lnTo>
                  <a:lnTo>
                    <a:pt x="10922003" y="5753100"/>
                  </a:lnTo>
                  <a:lnTo>
                    <a:pt x="10919439" y="5803900"/>
                  </a:lnTo>
                  <a:lnTo>
                    <a:pt x="10916482" y="5854700"/>
                  </a:lnTo>
                  <a:lnTo>
                    <a:pt x="10913131" y="5892800"/>
                  </a:lnTo>
                  <a:lnTo>
                    <a:pt x="10909386" y="5943600"/>
                  </a:lnTo>
                  <a:lnTo>
                    <a:pt x="10905248" y="5994400"/>
                  </a:lnTo>
                  <a:lnTo>
                    <a:pt x="10900716" y="6045200"/>
                  </a:lnTo>
                  <a:lnTo>
                    <a:pt x="10895791" y="6083300"/>
                  </a:lnTo>
                  <a:lnTo>
                    <a:pt x="10890475" y="6134100"/>
                  </a:lnTo>
                  <a:lnTo>
                    <a:pt x="10884767" y="6184900"/>
                  </a:lnTo>
                  <a:lnTo>
                    <a:pt x="10878667" y="6235700"/>
                  </a:lnTo>
                  <a:lnTo>
                    <a:pt x="10872176" y="6286500"/>
                  </a:lnTo>
                  <a:lnTo>
                    <a:pt x="10865293" y="6324600"/>
                  </a:lnTo>
                  <a:lnTo>
                    <a:pt x="10858020" y="6375400"/>
                  </a:lnTo>
                  <a:lnTo>
                    <a:pt x="10850357" y="6426200"/>
                  </a:lnTo>
                  <a:lnTo>
                    <a:pt x="10842306" y="6477000"/>
                  </a:lnTo>
                  <a:lnTo>
                    <a:pt x="10833867" y="6515100"/>
                  </a:lnTo>
                  <a:lnTo>
                    <a:pt x="10825038" y="6565900"/>
                  </a:lnTo>
                  <a:lnTo>
                    <a:pt x="10815821" y="6616700"/>
                  </a:lnTo>
                  <a:lnTo>
                    <a:pt x="10806217" y="6667500"/>
                  </a:lnTo>
                  <a:lnTo>
                    <a:pt x="10796227" y="6705600"/>
                  </a:lnTo>
                  <a:lnTo>
                    <a:pt x="10785853" y="6756400"/>
                  </a:lnTo>
                  <a:lnTo>
                    <a:pt x="10775093" y="6807200"/>
                  </a:lnTo>
                  <a:lnTo>
                    <a:pt x="10763949" y="6845300"/>
                  </a:lnTo>
                  <a:lnTo>
                    <a:pt x="10752419" y="6896100"/>
                  </a:lnTo>
                  <a:lnTo>
                    <a:pt x="10740507" y="6946900"/>
                  </a:lnTo>
                  <a:lnTo>
                    <a:pt x="10728214" y="6985000"/>
                  </a:lnTo>
                  <a:lnTo>
                    <a:pt x="10715541" y="7035800"/>
                  </a:lnTo>
                  <a:lnTo>
                    <a:pt x="10702488" y="7086600"/>
                  </a:lnTo>
                  <a:lnTo>
                    <a:pt x="10689054" y="7124700"/>
                  </a:lnTo>
                  <a:lnTo>
                    <a:pt x="10675240" y="7175500"/>
                  </a:lnTo>
                  <a:lnTo>
                    <a:pt x="10661048" y="7226300"/>
                  </a:lnTo>
                  <a:lnTo>
                    <a:pt x="10646482" y="7264400"/>
                  </a:lnTo>
                  <a:lnTo>
                    <a:pt x="10631541" y="7315200"/>
                  </a:lnTo>
                  <a:lnTo>
                    <a:pt x="10616225" y="7353300"/>
                  </a:lnTo>
                  <a:lnTo>
                    <a:pt x="10600534" y="7404100"/>
                  </a:lnTo>
                  <a:lnTo>
                    <a:pt x="10584469" y="7454900"/>
                  </a:lnTo>
                  <a:lnTo>
                    <a:pt x="10568032" y="7493000"/>
                  </a:lnTo>
                  <a:lnTo>
                    <a:pt x="10551227" y="7543800"/>
                  </a:lnTo>
                  <a:lnTo>
                    <a:pt x="10534054" y="7581900"/>
                  </a:lnTo>
                  <a:lnTo>
                    <a:pt x="10516512" y="7632700"/>
                  </a:lnTo>
                  <a:lnTo>
                    <a:pt x="10498603" y="7670800"/>
                  </a:lnTo>
                  <a:lnTo>
                    <a:pt x="10480325" y="7721600"/>
                  </a:lnTo>
                  <a:lnTo>
                    <a:pt x="10461683" y="7759700"/>
                  </a:lnTo>
                  <a:lnTo>
                    <a:pt x="10442680" y="7810500"/>
                  </a:lnTo>
                  <a:lnTo>
                    <a:pt x="10423316" y="7848600"/>
                  </a:lnTo>
                  <a:lnTo>
                    <a:pt x="10403591" y="7899400"/>
                  </a:lnTo>
                  <a:lnTo>
                    <a:pt x="10383506" y="7937500"/>
                  </a:lnTo>
                  <a:lnTo>
                    <a:pt x="10363059" y="7988300"/>
                  </a:lnTo>
                  <a:lnTo>
                    <a:pt x="10342257" y="8026400"/>
                  </a:lnTo>
                  <a:lnTo>
                    <a:pt x="10321102" y="8077200"/>
                  </a:lnTo>
                  <a:lnTo>
                    <a:pt x="10299594" y="8115300"/>
                  </a:lnTo>
                  <a:lnTo>
                    <a:pt x="10277734" y="8153400"/>
                  </a:lnTo>
                  <a:lnTo>
                    <a:pt x="10255521" y="8204200"/>
                  </a:lnTo>
                  <a:lnTo>
                    <a:pt x="10232956" y="8242300"/>
                  </a:lnTo>
                  <a:lnTo>
                    <a:pt x="10210042" y="8280400"/>
                  </a:lnTo>
                  <a:lnTo>
                    <a:pt x="10186784" y="8331200"/>
                  </a:lnTo>
                  <a:lnTo>
                    <a:pt x="10163184" y="8369300"/>
                  </a:lnTo>
                  <a:lnTo>
                    <a:pt x="10139241" y="8407400"/>
                  </a:lnTo>
                  <a:lnTo>
                    <a:pt x="10114954" y="8458200"/>
                  </a:lnTo>
                  <a:lnTo>
                    <a:pt x="10090324" y="8496300"/>
                  </a:lnTo>
                  <a:lnTo>
                    <a:pt x="10065355" y="8534400"/>
                  </a:lnTo>
                  <a:lnTo>
                    <a:pt x="10040053" y="8572500"/>
                  </a:lnTo>
                  <a:lnTo>
                    <a:pt x="10014417" y="8623300"/>
                  </a:lnTo>
                  <a:lnTo>
                    <a:pt x="9988448" y="8661400"/>
                  </a:lnTo>
                  <a:lnTo>
                    <a:pt x="9962146" y="8699500"/>
                  </a:lnTo>
                  <a:lnTo>
                    <a:pt x="9935510" y="8737600"/>
                  </a:lnTo>
                  <a:lnTo>
                    <a:pt x="9908546" y="8775700"/>
                  </a:lnTo>
                  <a:lnTo>
                    <a:pt x="9881259" y="8813800"/>
                  </a:lnTo>
                  <a:lnTo>
                    <a:pt x="9853650" y="8864600"/>
                  </a:lnTo>
                  <a:lnTo>
                    <a:pt x="9825718" y="8902700"/>
                  </a:lnTo>
                  <a:lnTo>
                    <a:pt x="9797464" y="8940800"/>
                  </a:lnTo>
                  <a:lnTo>
                    <a:pt x="9768887" y="8978900"/>
                  </a:lnTo>
                  <a:lnTo>
                    <a:pt x="9739993" y="9017000"/>
                  </a:lnTo>
                  <a:lnTo>
                    <a:pt x="9710788" y="9055100"/>
                  </a:lnTo>
                  <a:lnTo>
                    <a:pt x="9681271" y="9093200"/>
                  </a:lnTo>
                  <a:lnTo>
                    <a:pt x="9651444" y="9131300"/>
                  </a:lnTo>
                  <a:lnTo>
                    <a:pt x="9621306" y="9169400"/>
                  </a:lnTo>
                  <a:lnTo>
                    <a:pt x="9590857" y="9207500"/>
                  </a:lnTo>
                  <a:lnTo>
                    <a:pt x="9560102" y="9245600"/>
                  </a:lnTo>
                  <a:lnTo>
                    <a:pt x="9529048" y="9283700"/>
                  </a:lnTo>
                  <a:lnTo>
                    <a:pt x="9497696" y="9309100"/>
                  </a:lnTo>
                  <a:lnTo>
                    <a:pt x="9466045" y="9347200"/>
                  </a:lnTo>
                  <a:lnTo>
                    <a:pt x="9434095" y="9385300"/>
                  </a:lnTo>
                  <a:lnTo>
                    <a:pt x="9401846" y="9423400"/>
                  </a:lnTo>
                  <a:lnTo>
                    <a:pt x="9369305" y="9461500"/>
                  </a:lnTo>
                  <a:lnTo>
                    <a:pt x="9336478" y="9499600"/>
                  </a:lnTo>
                  <a:lnTo>
                    <a:pt x="9303366" y="9525000"/>
                  </a:lnTo>
                  <a:lnTo>
                    <a:pt x="9236283" y="9601200"/>
                  </a:lnTo>
                  <a:lnTo>
                    <a:pt x="9202312" y="9626600"/>
                  </a:lnTo>
                  <a:lnTo>
                    <a:pt x="9133542" y="9702800"/>
                  </a:lnTo>
                  <a:lnTo>
                    <a:pt x="9098748" y="9728200"/>
                  </a:lnTo>
                  <a:lnTo>
                    <a:pt x="9028346" y="9804400"/>
                  </a:lnTo>
                  <a:lnTo>
                    <a:pt x="8992736" y="9829800"/>
                  </a:lnTo>
                  <a:lnTo>
                    <a:pt x="8956861" y="9867900"/>
                  </a:lnTo>
                  <a:lnTo>
                    <a:pt x="8920729" y="9893300"/>
                  </a:lnTo>
                  <a:lnTo>
                    <a:pt x="8884339" y="9931400"/>
                  </a:lnTo>
                  <a:lnTo>
                    <a:pt x="8847690" y="9956800"/>
                  </a:lnTo>
                  <a:lnTo>
                    <a:pt x="8810785" y="9994900"/>
                  </a:lnTo>
                  <a:lnTo>
                    <a:pt x="8736207" y="10045700"/>
                  </a:lnTo>
                  <a:lnTo>
                    <a:pt x="8698550" y="10083800"/>
                  </a:lnTo>
                  <a:lnTo>
                    <a:pt x="8660651" y="10109200"/>
                  </a:lnTo>
                  <a:lnTo>
                    <a:pt x="8622508" y="10147300"/>
                  </a:lnTo>
                  <a:lnTo>
                    <a:pt x="8506632" y="10223500"/>
                  </a:lnTo>
                  <a:lnTo>
                    <a:pt x="8467542" y="10261600"/>
                  </a:lnTo>
                  <a:lnTo>
                    <a:pt x="8432804" y="10274300"/>
                  </a:lnTo>
                  <a:close/>
                </a:path>
              </a:pathLst>
            </a:custGeom>
            <a:solidFill>
              <a:srgbClr val="FFE42E"/>
            </a:solidFill>
          </p:spPr>
          <p:txBody>
            <a:bodyPr wrap="square" lIns="0" tIns="0" rIns="0" bIns="0" rtlCol="0"/>
            <a:lstStyle/>
            <a:p>
              <a:pPr defTabSz="609630"/>
              <a:endParaRPr sz="1200">
                <a:solidFill>
                  <a:prstClr val="black"/>
                </a:solidFill>
                <a:latin typeface="Calibri"/>
              </a:endParaRPr>
            </a:p>
          </p:txBody>
        </p:sp>
        <p:sp>
          <p:nvSpPr>
            <p:cNvPr id="17" name="object 12">
              <a:extLst>
                <a:ext uri="{FF2B5EF4-FFF2-40B4-BE49-F238E27FC236}">
                  <a16:creationId xmlns:a16="http://schemas.microsoft.com/office/drawing/2014/main" id="{DE151B4A-43BF-4F81-AB83-BE22524BF1E2}"/>
                </a:ext>
              </a:extLst>
            </p:cNvPr>
            <p:cNvSpPr/>
            <p:nvPr/>
          </p:nvSpPr>
          <p:spPr>
            <a:xfrm>
              <a:off x="0" y="2"/>
              <a:ext cx="3869690" cy="10287000"/>
            </a:xfrm>
            <a:custGeom>
              <a:avLst/>
              <a:gdLst/>
              <a:ahLst/>
              <a:cxnLst/>
              <a:rect l="l" t="t" r="r" b="b"/>
              <a:pathLst>
                <a:path w="3869690" h="10287000">
                  <a:moveTo>
                    <a:pt x="0" y="10286997"/>
                  </a:moveTo>
                  <a:lnTo>
                    <a:pt x="0" y="0"/>
                  </a:lnTo>
                  <a:lnTo>
                    <a:pt x="3869240" y="0"/>
                  </a:lnTo>
                  <a:lnTo>
                    <a:pt x="3869240" y="10286997"/>
                  </a:lnTo>
                  <a:lnTo>
                    <a:pt x="0" y="10286997"/>
                  </a:lnTo>
                  <a:close/>
                </a:path>
              </a:pathLst>
            </a:custGeom>
            <a:solidFill>
              <a:srgbClr val="FFE42E"/>
            </a:solidFill>
          </p:spPr>
          <p:txBody>
            <a:bodyPr wrap="square" lIns="0" tIns="0" rIns="0" bIns="0" rtlCol="0"/>
            <a:lstStyle/>
            <a:p>
              <a:pPr defTabSz="609630"/>
              <a:endParaRPr sz="1200">
                <a:solidFill>
                  <a:prstClr val="black"/>
                </a:solidFill>
                <a:latin typeface="Calibri"/>
              </a:endParaRPr>
            </a:p>
          </p:txBody>
        </p:sp>
        <p:pic>
          <p:nvPicPr>
            <p:cNvPr id="18" name="object 13">
              <a:extLst>
                <a:ext uri="{FF2B5EF4-FFF2-40B4-BE49-F238E27FC236}">
                  <a16:creationId xmlns:a16="http://schemas.microsoft.com/office/drawing/2014/main" id="{926AEF84-D5E3-423B-AF67-0A38631A6375}"/>
                </a:ext>
              </a:extLst>
            </p:cNvPr>
            <p:cNvPicPr/>
            <p:nvPr/>
          </p:nvPicPr>
          <p:blipFill>
            <a:blip r:embed="rId2" cstate="screen">
              <a:extLst>
                <a:ext uri="{28A0092B-C50C-407E-A947-70E740481C1C}">
                  <a14:useLocalDpi xmlns:a14="http://schemas.microsoft.com/office/drawing/2010/main"/>
                </a:ext>
              </a:extLst>
            </a:blip>
            <a:stretch>
              <a:fillRect/>
            </a:stretch>
          </p:blipFill>
          <p:spPr>
            <a:xfrm>
              <a:off x="1043437" y="1291710"/>
              <a:ext cx="8106295" cy="8106295"/>
            </a:xfrm>
            <a:prstGeom prst="rect">
              <a:avLst/>
            </a:prstGeom>
          </p:spPr>
        </p:pic>
      </p:grpSp>
      <p:grpSp>
        <p:nvGrpSpPr>
          <p:cNvPr id="19" name="Group 18">
            <a:extLst>
              <a:ext uri="{FF2B5EF4-FFF2-40B4-BE49-F238E27FC236}">
                <a16:creationId xmlns:a16="http://schemas.microsoft.com/office/drawing/2014/main" id="{A087EE68-2C03-4127-B3BB-DE0A586D6A2A}"/>
              </a:ext>
            </a:extLst>
          </p:cNvPr>
          <p:cNvGrpSpPr/>
          <p:nvPr userDrawn="1"/>
        </p:nvGrpSpPr>
        <p:grpSpPr>
          <a:xfrm>
            <a:off x="332066" y="378675"/>
            <a:ext cx="6118563" cy="2735433"/>
            <a:chOff x="498099" y="568014"/>
            <a:chExt cx="9177844" cy="4103148"/>
          </a:xfrm>
        </p:grpSpPr>
        <p:sp>
          <p:nvSpPr>
            <p:cNvPr id="20" name="object 14">
              <a:extLst>
                <a:ext uri="{FF2B5EF4-FFF2-40B4-BE49-F238E27FC236}">
                  <a16:creationId xmlns:a16="http://schemas.microsoft.com/office/drawing/2014/main" id="{C921D008-C320-4709-A6DA-3110B9B8B175}"/>
                </a:ext>
              </a:extLst>
            </p:cNvPr>
            <p:cNvSpPr txBox="1"/>
            <p:nvPr/>
          </p:nvSpPr>
          <p:spPr>
            <a:xfrm rot="16920000">
              <a:off x="497162" y="4074870"/>
              <a:ext cx="597229" cy="595356"/>
            </a:xfrm>
            <a:prstGeom prst="rect">
              <a:avLst/>
            </a:prstGeom>
          </p:spPr>
          <p:txBody>
            <a:bodyPr vert="horz" wrap="square" lIns="0" tIns="0" rIns="0" bIns="0" rtlCol="0">
              <a:spAutoFit/>
            </a:bodyPr>
            <a:lstStyle/>
            <a:p>
              <a:pPr defTabSz="609630">
                <a:lnSpc>
                  <a:spcPts val="3007"/>
                </a:lnSpc>
              </a:pPr>
              <a:r>
                <a:rPr sz="3200" spc="10">
                  <a:solidFill>
                    <a:srgbClr val="E74E0E"/>
                  </a:solidFill>
                  <a:latin typeface="Calibri"/>
                  <a:cs typeface="Rubrik"/>
                </a:rPr>
                <a:t>I</a:t>
              </a:r>
              <a:endParaRPr sz="3200">
                <a:solidFill>
                  <a:prstClr val="black"/>
                </a:solidFill>
                <a:latin typeface="Calibri"/>
                <a:cs typeface="Rubrik"/>
              </a:endParaRPr>
            </a:p>
          </p:txBody>
        </p:sp>
        <p:sp>
          <p:nvSpPr>
            <p:cNvPr id="21" name="object 15">
              <a:extLst>
                <a:ext uri="{FF2B5EF4-FFF2-40B4-BE49-F238E27FC236}">
                  <a16:creationId xmlns:a16="http://schemas.microsoft.com/office/drawing/2014/main" id="{53AEE920-50B7-46C8-B3A5-C4FCE1B51587}"/>
                </a:ext>
              </a:extLst>
            </p:cNvPr>
            <p:cNvSpPr txBox="1"/>
            <p:nvPr/>
          </p:nvSpPr>
          <p:spPr>
            <a:xfrm rot="17100000">
              <a:off x="518525" y="3825303"/>
              <a:ext cx="671722" cy="595356"/>
            </a:xfrm>
            <a:prstGeom prst="rect">
              <a:avLst/>
            </a:prstGeom>
          </p:spPr>
          <p:txBody>
            <a:bodyPr vert="horz" wrap="square" lIns="0" tIns="0" rIns="0" bIns="0" rtlCol="0">
              <a:spAutoFit/>
            </a:bodyPr>
            <a:lstStyle/>
            <a:p>
              <a:pPr defTabSz="609630">
                <a:lnSpc>
                  <a:spcPts val="3007"/>
                </a:lnSpc>
              </a:pPr>
              <a:r>
                <a:rPr sz="3200" spc="23">
                  <a:solidFill>
                    <a:srgbClr val="E74E0E"/>
                  </a:solidFill>
                  <a:latin typeface="Calibri"/>
                  <a:cs typeface="Rubrik"/>
                </a:rPr>
                <a:t>n</a:t>
              </a:r>
              <a:endParaRPr sz="3200">
                <a:solidFill>
                  <a:prstClr val="black"/>
                </a:solidFill>
                <a:latin typeface="Calibri"/>
                <a:cs typeface="Rubrik"/>
              </a:endParaRPr>
            </a:p>
          </p:txBody>
        </p:sp>
        <p:sp>
          <p:nvSpPr>
            <p:cNvPr id="22" name="object 16">
              <a:extLst>
                <a:ext uri="{FF2B5EF4-FFF2-40B4-BE49-F238E27FC236}">
                  <a16:creationId xmlns:a16="http://schemas.microsoft.com/office/drawing/2014/main" id="{FAE95EB6-2E09-40C2-B5F4-B353DF63272E}"/>
                </a:ext>
              </a:extLst>
            </p:cNvPr>
            <p:cNvSpPr txBox="1"/>
            <p:nvPr/>
          </p:nvSpPr>
          <p:spPr>
            <a:xfrm rot="17340000">
              <a:off x="628616" y="3545919"/>
              <a:ext cx="620397" cy="595356"/>
            </a:xfrm>
            <a:prstGeom prst="rect">
              <a:avLst/>
            </a:prstGeom>
          </p:spPr>
          <p:txBody>
            <a:bodyPr vert="horz" wrap="square" lIns="0" tIns="0" rIns="0" bIns="0" rtlCol="0">
              <a:spAutoFit/>
            </a:bodyPr>
            <a:lstStyle/>
            <a:p>
              <a:pPr defTabSz="609630">
                <a:lnSpc>
                  <a:spcPts val="3007"/>
                </a:lnSpc>
              </a:pPr>
              <a:r>
                <a:rPr sz="3200" spc="13">
                  <a:solidFill>
                    <a:srgbClr val="E74E0E"/>
                  </a:solidFill>
                  <a:latin typeface="Calibri"/>
                  <a:cs typeface="Rubrik"/>
                </a:rPr>
                <a:t>t</a:t>
              </a:r>
              <a:endParaRPr sz="3200">
                <a:solidFill>
                  <a:prstClr val="black"/>
                </a:solidFill>
                <a:latin typeface="Calibri"/>
                <a:cs typeface="Rubrik"/>
              </a:endParaRPr>
            </a:p>
          </p:txBody>
        </p:sp>
        <p:sp>
          <p:nvSpPr>
            <p:cNvPr id="23" name="object 17">
              <a:extLst>
                <a:ext uri="{FF2B5EF4-FFF2-40B4-BE49-F238E27FC236}">
                  <a16:creationId xmlns:a16="http://schemas.microsoft.com/office/drawing/2014/main" id="{F767CCAE-1E2A-4D08-BC16-23BD905DDE08}"/>
                </a:ext>
              </a:extLst>
            </p:cNvPr>
            <p:cNvSpPr txBox="1"/>
            <p:nvPr/>
          </p:nvSpPr>
          <p:spPr>
            <a:xfrm rot="17580000">
              <a:off x="705812" y="3282467"/>
              <a:ext cx="663592" cy="595356"/>
            </a:xfrm>
            <a:prstGeom prst="rect">
              <a:avLst/>
            </a:prstGeom>
          </p:spPr>
          <p:txBody>
            <a:bodyPr vert="horz" wrap="square" lIns="0" tIns="0" rIns="0" bIns="0" rtlCol="0">
              <a:spAutoFit/>
            </a:bodyPr>
            <a:lstStyle/>
            <a:p>
              <a:pPr defTabSz="609630">
                <a:lnSpc>
                  <a:spcPts val="3007"/>
                </a:lnSpc>
              </a:pPr>
              <a:r>
                <a:rPr sz="3200" spc="20">
                  <a:solidFill>
                    <a:srgbClr val="E74E0E"/>
                  </a:solidFill>
                  <a:latin typeface="Calibri"/>
                  <a:cs typeface="Rubrik"/>
                </a:rPr>
                <a:t>e</a:t>
              </a:r>
              <a:endParaRPr sz="3200">
                <a:solidFill>
                  <a:prstClr val="black"/>
                </a:solidFill>
                <a:latin typeface="Calibri"/>
                <a:cs typeface="Rubrik"/>
              </a:endParaRPr>
            </a:p>
          </p:txBody>
        </p:sp>
        <p:sp>
          <p:nvSpPr>
            <p:cNvPr id="24" name="object 18">
              <a:extLst>
                <a:ext uri="{FF2B5EF4-FFF2-40B4-BE49-F238E27FC236}">
                  <a16:creationId xmlns:a16="http://schemas.microsoft.com/office/drawing/2014/main" id="{E16CB164-B65C-4ADC-B67E-E3403C91F6D4}"/>
                </a:ext>
              </a:extLst>
            </p:cNvPr>
            <p:cNvSpPr txBox="1"/>
            <p:nvPr/>
          </p:nvSpPr>
          <p:spPr>
            <a:xfrm rot="17820000">
              <a:off x="842717" y="2976450"/>
              <a:ext cx="669747" cy="595356"/>
            </a:xfrm>
            <a:prstGeom prst="rect">
              <a:avLst/>
            </a:prstGeom>
          </p:spPr>
          <p:txBody>
            <a:bodyPr vert="horz" wrap="square" lIns="0" tIns="0" rIns="0" bIns="0" rtlCol="0">
              <a:spAutoFit/>
            </a:bodyPr>
            <a:lstStyle/>
            <a:p>
              <a:pPr defTabSz="609630">
                <a:lnSpc>
                  <a:spcPts val="3007"/>
                </a:lnSpc>
              </a:pPr>
              <a:r>
                <a:rPr sz="3200" spc="23">
                  <a:solidFill>
                    <a:srgbClr val="E74E0E"/>
                  </a:solidFill>
                  <a:latin typeface="Calibri"/>
                  <a:cs typeface="Rubrik"/>
                </a:rPr>
                <a:t>g</a:t>
              </a:r>
              <a:endParaRPr sz="3200">
                <a:solidFill>
                  <a:prstClr val="black"/>
                </a:solidFill>
                <a:latin typeface="Calibri"/>
                <a:cs typeface="Rubrik"/>
              </a:endParaRPr>
            </a:p>
          </p:txBody>
        </p:sp>
        <p:sp>
          <p:nvSpPr>
            <p:cNvPr id="25" name="object 19">
              <a:extLst>
                <a:ext uri="{FF2B5EF4-FFF2-40B4-BE49-F238E27FC236}">
                  <a16:creationId xmlns:a16="http://schemas.microsoft.com/office/drawing/2014/main" id="{9DE18151-3275-4CCB-8E60-6A4D090C802A}"/>
                </a:ext>
              </a:extLst>
            </p:cNvPr>
            <p:cNvSpPr txBox="1"/>
            <p:nvPr/>
          </p:nvSpPr>
          <p:spPr>
            <a:xfrm rot="18060000">
              <a:off x="1004600" y="2730023"/>
              <a:ext cx="614970" cy="595356"/>
            </a:xfrm>
            <a:prstGeom prst="rect">
              <a:avLst/>
            </a:prstGeom>
          </p:spPr>
          <p:txBody>
            <a:bodyPr vert="horz" wrap="square" lIns="0" tIns="0" rIns="0" bIns="0" rtlCol="0">
              <a:spAutoFit/>
            </a:bodyPr>
            <a:lstStyle/>
            <a:p>
              <a:pPr defTabSz="609630">
                <a:lnSpc>
                  <a:spcPts val="3007"/>
                </a:lnSpc>
              </a:pPr>
              <a:r>
                <a:rPr sz="3200" spc="13">
                  <a:solidFill>
                    <a:srgbClr val="E74E0E"/>
                  </a:solidFill>
                  <a:latin typeface="Calibri"/>
                  <a:cs typeface="Rubrik"/>
                </a:rPr>
                <a:t>r</a:t>
              </a:r>
              <a:endParaRPr sz="3200">
                <a:solidFill>
                  <a:prstClr val="black"/>
                </a:solidFill>
                <a:latin typeface="Calibri"/>
                <a:cs typeface="Rubrik"/>
              </a:endParaRPr>
            </a:p>
          </p:txBody>
        </p:sp>
        <p:sp>
          <p:nvSpPr>
            <p:cNvPr id="26" name="object 20">
              <a:extLst>
                <a:ext uri="{FF2B5EF4-FFF2-40B4-BE49-F238E27FC236}">
                  <a16:creationId xmlns:a16="http://schemas.microsoft.com/office/drawing/2014/main" id="{1207512F-3203-4D6E-89D4-F42AA5C621CE}"/>
                </a:ext>
              </a:extLst>
            </p:cNvPr>
            <p:cNvSpPr txBox="1"/>
            <p:nvPr/>
          </p:nvSpPr>
          <p:spPr>
            <a:xfrm rot="18240000">
              <a:off x="1126965" y="2501675"/>
              <a:ext cx="657913" cy="595356"/>
            </a:xfrm>
            <a:prstGeom prst="rect">
              <a:avLst/>
            </a:prstGeom>
          </p:spPr>
          <p:txBody>
            <a:bodyPr vert="horz" wrap="square" lIns="0" tIns="0" rIns="0" bIns="0" rtlCol="0">
              <a:spAutoFit/>
            </a:bodyPr>
            <a:lstStyle/>
            <a:p>
              <a:pPr defTabSz="609630">
                <a:lnSpc>
                  <a:spcPts val="3007"/>
                </a:lnSpc>
              </a:pPr>
              <a:r>
                <a:rPr sz="3200" spc="20">
                  <a:solidFill>
                    <a:srgbClr val="E74E0E"/>
                  </a:solidFill>
                  <a:latin typeface="Calibri"/>
                  <a:cs typeface="Rubrik"/>
                </a:rPr>
                <a:t>a</a:t>
              </a:r>
              <a:endParaRPr sz="3200">
                <a:solidFill>
                  <a:prstClr val="black"/>
                </a:solidFill>
                <a:latin typeface="Calibri"/>
                <a:cs typeface="Rubrik"/>
              </a:endParaRPr>
            </a:p>
          </p:txBody>
        </p:sp>
        <p:sp>
          <p:nvSpPr>
            <p:cNvPr id="27" name="object 21">
              <a:extLst>
                <a:ext uri="{FF2B5EF4-FFF2-40B4-BE49-F238E27FC236}">
                  <a16:creationId xmlns:a16="http://schemas.microsoft.com/office/drawing/2014/main" id="{53C3DBB3-4724-4B0D-BA16-286023C6FA98}"/>
                </a:ext>
              </a:extLst>
            </p:cNvPr>
            <p:cNvSpPr txBox="1"/>
            <p:nvPr/>
          </p:nvSpPr>
          <p:spPr>
            <a:xfrm rot="18480000">
              <a:off x="1308356" y="2275875"/>
              <a:ext cx="620883" cy="595356"/>
            </a:xfrm>
            <a:prstGeom prst="rect">
              <a:avLst/>
            </a:prstGeom>
          </p:spPr>
          <p:txBody>
            <a:bodyPr vert="horz" wrap="square" lIns="0" tIns="0" rIns="0" bIns="0" rtlCol="0">
              <a:spAutoFit/>
            </a:bodyPr>
            <a:lstStyle/>
            <a:p>
              <a:pPr defTabSz="609630">
                <a:lnSpc>
                  <a:spcPts val="3007"/>
                </a:lnSpc>
              </a:pPr>
              <a:r>
                <a:rPr sz="3200" spc="13">
                  <a:solidFill>
                    <a:srgbClr val="E74E0E"/>
                  </a:solidFill>
                  <a:latin typeface="Calibri"/>
                  <a:cs typeface="Rubrik"/>
                </a:rPr>
                <a:t>t</a:t>
              </a:r>
              <a:endParaRPr sz="3200">
                <a:solidFill>
                  <a:prstClr val="black"/>
                </a:solidFill>
                <a:latin typeface="Calibri"/>
                <a:cs typeface="Rubrik"/>
              </a:endParaRPr>
            </a:p>
          </p:txBody>
        </p:sp>
        <p:sp>
          <p:nvSpPr>
            <p:cNvPr id="28" name="object 22">
              <a:extLst>
                <a:ext uri="{FF2B5EF4-FFF2-40B4-BE49-F238E27FC236}">
                  <a16:creationId xmlns:a16="http://schemas.microsoft.com/office/drawing/2014/main" id="{5C8DCE26-2202-47B8-B1C3-E1A07B61540D}"/>
                </a:ext>
              </a:extLst>
            </p:cNvPr>
            <p:cNvSpPr txBox="1"/>
            <p:nvPr/>
          </p:nvSpPr>
          <p:spPr>
            <a:xfrm rot="18720000">
              <a:off x="1465461" y="2058603"/>
              <a:ext cx="664233" cy="595356"/>
            </a:xfrm>
            <a:prstGeom prst="rect">
              <a:avLst/>
            </a:prstGeom>
          </p:spPr>
          <p:txBody>
            <a:bodyPr vert="horz" wrap="square" lIns="0" tIns="0" rIns="0" bIns="0" rtlCol="0">
              <a:spAutoFit/>
            </a:bodyPr>
            <a:lstStyle/>
            <a:p>
              <a:pPr defTabSz="609630">
                <a:lnSpc>
                  <a:spcPts val="3007"/>
                </a:lnSpc>
              </a:pPr>
              <a:r>
                <a:rPr sz="3200" spc="20">
                  <a:solidFill>
                    <a:srgbClr val="E74E0E"/>
                  </a:solidFill>
                  <a:latin typeface="Calibri"/>
                  <a:cs typeface="Rubrik"/>
                </a:rPr>
                <a:t>e</a:t>
              </a:r>
              <a:endParaRPr sz="3200">
                <a:solidFill>
                  <a:prstClr val="black"/>
                </a:solidFill>
                <a:latin typeface="Calibri"/>
                <a:cs typeface="Rubrik"/>
              </a:endParaRPr>
            </a:p>
          </p:txBody>
        </p:sp>
        <p:sp>
          <p:nvSpPr>
            <p:cNvPr id="29" name="object 23">
              <a:extLst>
                <a:ext uri="{FF2B5EF4-FFF2-40B4-BE49-F238E27FC236}">
                  <a16:creationId xmlns:a16="http://schemas.microsoft.com/office/drawing/2014/main" id="{0ECF27E2-9EAD-4270-9284-495EDF0362B5}"/>
                </a:ext>
              </a:extLst>
            </p:cNvPr>
            <p:cNvSpPr txBox="1"/>
            <p:nvPr/>
          </p:nvSpPr>
          <p:spPr>
            <a:xfrm rot="18960000">
              <a:off x="1693910" y="1814300"/>
              <a:ext cx="670733" cy="595356"/>
            </a:xfrm>
            <a:prstGeom prst="rect">
              <a:avLst/>
            </a:prstGeom>
          </p:spPr>
          <p:txBody>
            <a:bodyPr vert="horz" wrap="square" lIns="0" tIns="0" rIns="0" bIns="0" rtlCol="0">
              <a:spAutoFit/>
            </a:bodyPr>
            <a:lstStyle/>
            <a:p>
              <a:pPr defTabSz="609630">
                <a:lnSpc>
                  <a:spcPts val="3007"/>
                </a:lnSpc>
              </a:pPr>
              <a:r>
                <a:rPr sz="3200" spc="23">
                  <a:solidFill>
                    <a:srgbClr val="E74E0E"/>
                  </a:solidFill>
                  <a:latin typeface="Calibri"/>
                  <a:cs typeface="Rubrik"/>
                </a:rPr>
                <a:t>d</a:t>
              </a:r>
              <a:endParaRPr sz="3200">
                <a:solidFill>
                  <a:prstClr val="black"/>
                </a:solidFill>
                <a:latin typeface="Calibri"/>
                <a:cs typeface="Rubrik"/>
              </a:endParaRPr>
            </a:p>
          </p:txBody>
        </p:sp>
        <p:sp>
          <p:nvSpPr>
            <p:cNvPr id="30" name="object 24">
              <a:extLst>
                <a:ext uri="{FF2B5EF4-FFF2-40B4-BE49-F238E27FC236}">
                  <a16:creationId xmlns:a16="http://schemas.microsoft.com/office/drawing/2014/main" id="{E1DB3D90-5978-47AC-8344-78EDA30F31EA}"/>
                </a:ext>
              </a:extLst>
            </p:cNvPr>
            <p:cNvSpPr txBox="1"/>
            <p:nvPr/>
          </p:nvSpPr>
          <p:spPr>
            <a:xfrm rot="19380000">
              <a:off x="2067615" y="1491726"/>
              <a:ext cx="662318" cy="595356"/>
            </a:xfrm>
            <a:prstGeom prst="rect">
              <a:avLst/>
            </a:prstGeom>
          </p:spPr>
          <p:txBody>
            <a:bodyPr vert="horz" wrap="square" lIns="0" tIns="0" rIns="0" bIns="0" rtlCol="0">
              <a:spAutoFit/>
            </a:bodyPr>
            <a:lstStyle/>
            <a:p>
              <a:pPr defTabSz="609630">
                <a:lnSpc>
                  <a:spcPts val="3007"/>
                </a:lnSpc>
              </a:pPr>
              <a:r>
                <a:rPr sz="3200" spc="20">
                  <a:solidFill>
                    <a:srgbClr val="E74E0E"/>
                  </a:solidFill>
                  <a:latin typeface="Calibri"/>
                  <a:cs typeface="Rubrik"/>
                </a:rPr>
                <a:t>a</a:t>
              </a:r>
              <a:endParaRPr sz="3200">
                <a:solidFill>
                  <a:prstClr val="black"/>
                </a:solidFill>
                <a:latin typeface="Calibri"/>
                <a:cs typeface="Rubrik"/>
              </a:endParaRPr>
            </a:p>
          </p:txBody>
        </p:sp>
        <p:sp>
          <p:nvSpPr>
            <p:cNvPr id="31" name="object 25">
              <a:extLst>
                <a:ext uri="{FF2B5EF4-FFF2-40B4-BE49-F238E27FC236}">
                  <a16:creationId xmlns:a16="http://schemas.microsoft.com/office/drawing/2014/main" id="{DC7F2AB6-8925-492E-89F4-4BCC4F0700A2}"/>
                </a:ext>
              </a:extLst>
            </p:cNvPr>
            <p:cNvSpPr txBox="1"/>
            <p:nvPr/>
          </p:nvSpPr>
          <p:spPr>
            <a:xfrm rot="19620000">
              <a:off x="2333633" y="1296903"/>
              <a:ext cx="671393" cy="595356"/>
            </a:xfrm>
            <a:prstGeom prst="rect">
              <a:avLst/>
            </a:prstGeom>
          </p:spPr>
          <p:txBody>
            <a:bodyPr vert="horz" wrap="square" lIns="0" tIns="0" rIns="0" bIns="0" rtlCol="0">
              <a:spAutoFit/>
            </a:bodyPr>
            <a:lstStyle/>
            <a:p>
              <a:pPr defTabSz="609630">
                <a:lnSpc>
                  <a:spcPts val="3007"/>
                </a:lnSpc>
              </a:pPr>
              <a:r>
                <a:rPr sz="3200" spc="23">
                  <a:solidFill>
                    <a:srgbClr val="E74E0E"/>
                  </a:solidFill>
                  <a:latin typeface="Calibri"/>
                  <a:cs typeface="Rubrik"/>
                </a:rPr>
                <a:t>p</a:t>
              </a:r>
              <a:endParaRPr sz="3200">
                <a:solidFill>
                  <a:prstClr val="black"/>
                </a:solidFill>
                <a:latin typeface="Calibri"/>
                <a:cs typeface="Rubrik"/>
              </a:endParaRPr>
            </a:p>
          </p:txBody>
        </p:sp>
        <p:sp>
          <p:nvSpPr>
            <p:cNvPr id="32" name="object 26">
              <a:extLst>
                <a:ext uri="{FF2B5EF4-FFF2-40B4-BE49-F238E27FC236}">
                  <a16:creationId xmlns:a16="http://schemas.microsoft.com/office/drawing/2014/main" id="{E309C0CE-E64F-4868-BA86-A1A280787D85}"/>
                </a:ext>
              </a:extLst>
            </p:cNvPr>
            <p:cNvSpPr txBox="1"/>
            <p:nvPr/>
          </p:nvSpPr>
          <p:spPr>
            <a:xfrm rot="19860000">
              <a:off x="2629362" y="1117892"/>
              <a:ext cx="669092" cy="595356"/>
            </a:xfrm>
            <a:prstGeom prst="rect">
              <a:avLst/>
            </a:prstGeom>
          </p:spPr>
          <p:txBody>
            <a:bodyPr vert="horz" wrap="square" lIns="0" tIns="0" rIns="0" bIns="0" rtlCol="0">
              <a:spAutoFit/>
            </a:bodyPr>
            <a:lstStyle/>
            <a:p>
              <a:pPr defTabSz="609630">
                <a:lnSpc>
                  <a:spcPts val="3007"/>
                </a:lnSpc>
              </a:pPr>
              <a:r>
                <a:rPr sz="3200" spc="23">
                  <a:solidFill>
                    <a:srgbClr val="E74E0E"/>
                  </a:solidFill>
                  <a:latin typeface="Calibri"/>
                  <a:cs typeface="Rubrik"/>
                </a:rPr>
                <a:t>p</a:t>
              </a:r>
              <a:endParaRPr sz="3200">
                <a:solidFill>
                  <a:prstClr val="black"/>
                </a:solidFill>
                <a:latin typeface="Calibri"/>
                <a:cs typeface="Rubrik"/>
              </a:endParaRPr>
            </a:p>
          </p:txBody>
        </p:sp>
        <p:sp>
          <p:nvSpPr>
            <p:cNvPr id="33" name="object 27">
              <a:extLst>
                <a:ext uri="{FF2B5EF4-FFF2-40B4-BE49-F238E27FC236}">
                  <a16:creationId xmlns:a16="http://schemas.microsoft.com/office/drawing/2014/main" id="{B91DEB95-2C41-4C24-94CC-4E4D74F64E99}"/>
                </a:ext>
              </a:extLst>
            </p:cNvPr>
            <p:cNvSpPr txBox="1"/>
            <p:nvPr/>
          </p:nvSpPr>
          <p:spPr>
            <a:xfrm rot="20100000">
              <a:off x="2906337" y="989454"/>
              <a:ext cx="614513" cy="595356"/>
            </a:xfrm>
            <a:prstGeom prst="rect">
              <a:avLst/>
            </a:prstGeom>
          </p:spPr>
          <p:txBody>
            <a:bodyPr vert="horz" wrap="square" lIns="0" tIns="0" rIns="0" bIns="0" rtlCol="0">
              <a:spAutoFit/>
            </a:bodyPr>
            <a:lstStyle/>
            <a:p>
              <a:pPr defTabSz="609630">
                <a:lnSpc>
                  <a:spcPts val="3007"/>
                </a:lnSpc>
              </a:pPr>
              <a:r>
                <a:rPr sz="3200" spc="13">
                  <a:solidFill>
                    <a:srgbClr val="E74E0E"/>
                  </a:solidFill>
                  <a:latin typeface="Calibri"/>
                  <a:cs typeface="Rubrik"/>
                </a:rPr>
                <a:t>r</a:t>
              </a:r>
              <a:endParaRPr sz="3200">
                <a:solidFill>
                  <a:prstClr val="black"/>
                </a:solidFill>
                <a:latin typeface="Calibri"/>
                <a:cs typeface="Rubrik"/>
              </a:endParaRPr>
            </a:p>
          </p:txBody>
        </p:sp>
        <p:sp>
          <p:nvSpPr>
            <p:cNvPr id="34" name="object 28">
              <a:extLst>
                <a:ext uri="{FF2B5EF4-FFF2-40B4-BE49-F238E27FC236}">
                  <a16:creationId xmlns:a16="http://schemas.microsoft.com/office/drawing/2014/main" id="{823A342D-CC17-4256-9378-18819AD2B026}"/>
                </a:ext>
              </a:extLst>
            </p:cNvPr>
            <p:cNvSpPr txBox="1"/>
            <p:nvPr/>
          </p:nvSpPr>
          <p:spPr>
            <a:xfrm rot="20340000">
              <a:off x="3133601" y="878055"/>
              <a:ext cx="670076" cy="595356"/>
            </a:xfrm>
            <a:prstGeom prst="rect">
              <a:avLst/>
            </a:prstGeom>
          </p:spPr>
          <p:txBody>
            <a:bodyPr vert="horz" wrap="square" lIns="0" tIns="0" rIns="0" bIns="0" rtlCol="0">
              <a:spAutoFit/>
            </a:bodyPr>
            <a:lstStyle/>
            <a:p>
              <a:pPr defTabSz="609630">
                <a:lnSpc>
                  <a:spcPts val="3007"/>
                </a:lnSpc>
              </a:pPr>
              <a:r>
                <a:rPr sz="3200" spc="23">
                  <a:solidFill>
                    <a:srgbClr val="E74E0E"/>
                  </a:solidFill>
                  <a:latin typeface="Calibri"/>
                  <a:cs typeface="Rubrik"/>
                </a:rPr>
                <a:t>o</a:t>
              </a:r>
              <a:endParaRPr sz="3200">
                <a:solidFill>
                  <a:prstClr val="black"/>
                </a:solidFill>
                <a:latin typeface="Calibri"/>
                <a:cs typeface="Rubrik"/>
              </a:endParaRPr>
            </a:p>
          </p:txBody>
        </p:sp>
        <p:sp>
          <p:nvSpPr>
            <p:cNvPr id="35" name="object 29">
              <a:extLst>
                <a:ext uri="{FF2B5EF4-FFF2-40B4-BE49-F238E27FC236}">
                  <a16:creationId xmlns:a16="http://schemas.microsoft.com/office/drawing/2014/main" id="{B16CD5DA-4F75-4DE1-B45D-A608A2EF9254}"/>
                </a:ext>
              </a:extLst>
            </p:cNvPr>
            <p:cNvSpPr txBox="1"/>
            <p:nvPr/>
          </p:nvSpPr>
          <p:spPr>
            <a:xfrm rot="20580000">
              <a:off x="3450894" y="766947"/>
              <a:ext cx="659790" cy="595356"/>
            </a:xfrm>
            <a:prstGeom prst="rect">
              <a:avLst/>
            </a:prstGeom>
          </p:spPr>
          <p:txBody>
            <a:bodyPr vert="horz" wrap="square" lIns="0" tIns="0" rIns="0" bIns="0" rtlCol="0">
              <a:spAutoFit/>
            </a:bodyPr>
            <a:lstStyle/>
            <a:p>
              <a:pPr defTabSz="609630">
                <a:lnSpc>
                  <a:spcPts val="3007"/>
                </a:lnSpc>
              </a:pPr>
              <a:r>
                <a:rPr sz="3200" spc="20">
                  <a:solidFill>
                    <a:srgbClr val="E74E0E"/>
                  </a:solidFill>
                  <a:latin typeface="Calibri"/>
                  <a:cs typeface="Rubrik"/>
                </a:rPr>
                <a:t>a</a:t>
              </a:r>
              <a:endParaRPr sz="3200">
                <a:solidFill>
                  <a:prstClr val="black"/>
                </a:solidFill>
                <a:latin typeface="Calibri"/>
                <a:cs typeface="Rubrik"/>
              </a:endParaRPr>
            </a:p>
          </p:txBody>
        </p:sp>
        <p:sp>
          <p:nvSpPr>
            <p:cNvPr id="36" name="object 30">
              <a:extLst>
                <a:ext uri="{FF2B5EF4-FFF2-40B4-BE49-F238E27FC236}">
                  <a16:creationId xmlns:a16="http://schemas.microsoft.com/office/drawing/2014/main" id="{9D96FA79-5919-44FB-ADF9-F2587CE0455B}"/>
                </a:ext>
              </a:extLst>
            </p:cNvPr>
            <p:cNvSpPr txBox="1"/>
            <p:nvPr/>
          </p:nvSpPr>
          <p:spPr>
            <a:xfrm rot="20820000">
              <a:off x="3761982" y="682005"/>
              <a:ext cx="657603" cy="595356"/>
            </a:xfrm>
            <a:prstGeom prst="rect">
              <a:avLst/>
            </a:prstGeom>
          </p:spPr>
          <p:txBody>
            <a:bodyPr vert="horz" wrap="square" lIns="0" tIns="0" rIns="0" bIns="0" rtlCol="0">
              <a:spAutoFit/>
            </a:bodyPr>
            <a:lstStyle/>
            <a:p>
              <a:pPr defTabSz="609630">
                <a:lnSpc>
                  <a:spcPts val="3007"/>
                </a:lnSpc>
              </a:pPr>
              <a:r>
                <a:rPr sz="3200" spc="20">
                  <a:solidFill>
                    <a:srgbClr val="E74E0E"/>
                  </a:solidFill>
                  <a:latin typeface="Calibri"/>
                  <a:cs typeface="Rubrik"/>
                </a:rPr>
                <a:t>c</a:t>
              </a:r>
              <a:endParaRPr sz="3200">
                <a:solidFill>
                  <a:prstClr val="black"/>
                </a:solidFill>
                <a:latin typeface="Calibri"/>
                <a:cs typeface="Rubrik"/>
              </a:endParaRPr>
            </a:p>
          </p:txBody>
        </p:sp>
        <p:sp>
          <p:nvSpPr>
            <p:cNvPr id="37" name="object 31">
              <a:extLst>
                <a:ext uri="{FF2B5EF4-FFF2-40B4-BE49-F238E27FC236}">
                  <a16:creationId xmlns:a16="http://schemas.microsoft.com/office/drawing/2014/main" id="{F9DCAE4B-BB00-4841-80CE-F388B08D862D}"/>
                </a:ext>
              </a:extLst>
            </p:cNvPr>
            <p:cNvSpPr txBox="1"/>
            <p:nvPr/>
          </p:nvSpPr>
          <p:spPr>
            <a:xfrm rot="21120000">
              <a:off x="4081412" y="617807"/>
              <a:ext cx="676061" cy="595356"/>
            </a:xfrm>
            <a:prstGeom prst="rect">
              <a:avLst/>
            </a:prstGeom>
          </p:spPr>
          <p:txBody>
            <a:bodyPr vert="horz" wrap="square" lIns="0" tIns="0" rIns="0" bIns="0" rtlCol="0">
              <a:spAutoFit/>
            </a:bodyPr>
            <a:lstStyle/>
            <a:p>
              <a:pPr defTabSz="609630">
                <a:lnSpc>
                  <a:spcPts val="3007"/>
                </a:lnSpc>
              </a:pPr>
              <a:r>
                <a:rPr sz="3200" spc="23">
                  <a:solidFill>
                    <a:srgbClr val="E74E0E"/>
                  </a:solidFill>
                  <a:latin typeface="Calibri"/>
                  <a:cs typeface="Rubrik"/>
                </a:rPr>
                <a:t>h</a:t>
              </a:r>
              <a:endParaRPr sz="3200">
                <a:solidFill>
                  <a:prstClr val="black"/>
                </a:solidFill>
                <a:latin typeface="Calibri"/>
                <a:cs typeface="Rubrik"/>
              </a:endParaRPr>
            </a:p>
          </p:txBody>
        </p:sp>
        <p:sp>
          <p:nvSpPr>
            <p:cNvPr id="38" name="object 32">
              <a:extLst>
                <a:ext uri="{FF2B5EF4-FFF2-40B4-BE49-F238E27FC236}">
                  <a16:creationId xmlns:a16="http://schemas.microsoft.com/office/drawing/2014/main" id="{666D43BE-7EF5-41EB-BA93-7A794FDBDA47}"/>
                </a:ext>
              </a:extLst>
            </p:cNvPr>
            <p:cNvSpPr txBox="1"/>
            <p:nvPr/>
          </p:nvSpPr>
          <p:spPr>
            <a:xfrm rot="21480000">
              <a:off x="4580270" y="569338"/>
              <a:ext cx="659790" cy="595356"/>
            </a:xfrm>
            <a:prstGeom prst="rect">
              <a:avLst/>
            </a:prstGeom>
          </p:spPr>
          <p:txBody>
            <a:bodyPr vert="horz" wrap="square" lIns="0" tIns="0" rIns="0" bIns="0" rtlCol="0">
              <a:spAutoFit/>
            </a:bodyPr>
            <a:lstStyle/>
            <a:p>
              <a:pPr defTabSz="609630">
                <a:lnSpc>
                  <a:spcPts val="3007"/>
                </a:lnSpc>
              </a:pPr>
              <a:r>
                <a:rPr sz="3200" spc="20">
                  <a:solidFill>
                    <a:srgbClr val="E74E0E"/>
                  </a:solidFill>
                  <a:latin typeface="Calibri"/>
                  <a:cs typeface="Rubrik"/>
                </a:rPr>
                <a:t>a</a:t>
              </a:r>
              <a:endParaRPr sz="3200">
                <a:solidFill>
                  <a:prstClr val="black"/>
                </a:solidFill>
                <a:latin typeface="Calibri"/>
                <a:cs typeface="Rubrik"/>
              </a:endParaRPr>
            </a:p>
          </p:txBody>
        </p:sp>
        <p:sp>
          <p:nvSpPr>
            <p:cNvPr id="39" name="object 33">
              <a:extLst>
                <a:ext uri="{FF2B5EF4-FFF2-40B4-BE49-F238E27FC236}">
                  <a16:creationId xmlns:a16="http://schemas.microsoft.com/office/drawing/2014/main" id="{2564B4AE-6DAB-46F1-BAA0-AC71CD00D1FE}"/>
                </a:ext>
              </a:extLst>
            </p:cNvPr>
            <p:cNvSpPr txBox="1"/>
            <p:nvPr/>
          </p:nvSpPr>
          <p:spPr>
            <a:xfrm rot="60000">
              <a:off x="4908185" y="568014"/>
              <a:ext cx="676397" cy="595356"/>
            </a:xfrm>
            <a:prstGeom prst="rect">
              <a:avLst/>
            </a:prstGeom>
          </p:spPr>
          <p:txBody>
            <a:bodyPr vert="horz" wrap="square" lIns="0" tIns="0" rIns="0" bIns="0" rtlCol="0">
              <a:spAutoFit/>
            </a:bodyPr>
            <a:lstStyle/>
            <a:p>
              <a:pPr defTabSz="609630">
                <a:lnSpc>
                  <a:spcPts val="2990"/>
                </a:lnSpc>
              </a:pPr>
              <a:r>
                <a:rPr sz="3200" spc="23">
                  <a:solidFill>
                    <a:srgbClr val="E74E0E"/>
                  </a:solidFill>
                  <a:latin typeface="Calibri"/>
                  <a:cs typeface="Rubrik"/>
                </a:rPr>
                <a:t>n</a:t>
              </a:r>
              <a:endParaRPr sz="3200">
                <a:solidFill>
                  <a:prstClr val="black"/>
                </a:solidFill>
                <a:latin typeface="Calibri"/>
                <a:cs typeface="Rubrik"/>
              </a:endParaRPr>
            </a:p>
          </p:txBody>
        </p:sp>
        <p:sp>
          <p:nvSpPr>
            <p:cNvPr id="40" name="object 34">
              <a:extLst>
                <a:ext uri="{FF2B5EF4-FFF2-40B4-BE49-F238E27FC236}">
                  <a16:creationId xmlns:a16="http://schemas.microsoft.com/office/drawing/2014/main" id="{EE95848F-894B-4B80-885D-C04C69F9AE88}"/>
                </a:ext>
              </a:extLst>
            </p:cNvPr>
            <p:cNvSpPr txBox="1"/>
            <p:nvPr/>
          </p:nvSpPr>
          <p:spPr>
            <a:xfrm rot="360000">
              <a:off x="5256918" y="593674"/>
              <a:ext cx="671393" cy="595356"/>
            </a:xfrm>
            <a:prstGeom prst="rect">
              <a:avLst/>
            </a:prstGeom>
          </p:spPr>
          <p:txBody>
            <a:bodyPr vert="horz" wrap="square" lIns="0" tIns="0" rIns="0" bIns="0" rtlCol="0">
              <a:spAutoFit/>
            </a:bodyPr>
            <a:lstStyle/>
            <a:p>
              <a:pPr defTabSz="609630">
                <a:lnSpc>
                  <a:spcPts val="2997"/>
                </a:lnSpc>
              </a:pPr>
              <a:r>
                <a:rPr sz="3200" spc="23">
                  <a:solidFill>
                    <a:srgbClr val="E74E0E"/>
                  </a:solidFill>
                  <a:latin typeface="Calibri"/>
                  <a:cs typeface="Rubrik"/>
                </a:rPr>
                <a:t>d</a:t>
              </a:r>
              <a:endParaRPr sz="3200">
                <a:solidFill>
                  <a:prstClr val="black"/>
                </a:solidFill>
                <a:latin typeface="Calibri"/>
                <a:cs typeface="Rubrik"/>
              </a:endParaRPr>
            </a:p>
          </p:txBody>
        </p:sp>
        <p:sp>
          <p:nvSpPr>
            <p:cNvPr id="41" name="object 35">
              <a:extLst>
                <a:ext uri="{FF2B5EF4-FFF2-40B4-BE49-F238E27FC236}">
                  <a16:creationId xmlns:a16="http://schemas.microsoft.com/office/drawing/2014/main" id="{4DD08A9D-69B4-40DF-AB7A-E0322F05D73E}"/>
                </a:ext>
              </a:extLst>
            </p:cNvPr>
            <p:cNvSpPr txBox="1"/>
            <p:nvPr/>
          </p:nvSpPr>
          <p:spPr>
            <a:xfrm rot="720000">
              <a:off x="5735021" y="671619"/>
              <a:ext cx="640661" cy="595356"/>
            </a:xfrm>
            <a:prstGeom prst="rect">
              <a:avLst/>
            </a:prstGeom>
          </p:spPr>
          <p:txBody>
            <a:bodyPr vert="horz" wrap="square" lIns="0" tIns="0" rIns="0" bIns="0" rtlCol="0">
              <a:spAutoFit/>
            </a:bodyPr>
            <a:lstStyle/>
            <a:p>
              <a:pPr defTabSz="609630">
                <a:lnSpc>
                  <a:spcPts val="2997"/>
                </a:lnSpc>
              </a:pPr>
              <a:r>
                <a:rPr sz="3200" spc="17">
                  <a:solidFill>
                    <a:srgbClr val="E74E0E"/>
                  </a:solidFill>
                  <a:latin typeface="Calibri"/>
                  <a:cs typeface="Rubrik"/>
                </a:rPr>
                <a:t>s</a:t>
              </a:r>
              <a:endParaRPr sz="3200">
                <a:solidFill>
                  <a:prstClr val="black"/>
                </a:solidFill>
                <a:latin typeface="Calibri"/>
                <a:cs typeface="Rubrik"/>
              </a:endParaRPr>
            </a:p>
          </p:txBody>
        </p:sp>
        <p:sp>
          <p:nvSpPr>
            <p:cNvPr id="42" name="object 36">
              <a:extLst>
                <a:ext uri="{FF2B5EF4-FFF2-40B4-BE49-F238E27FC236}">
                  <a16:creationId xmlns:a16="http://schemas.microsoft.com/office/drawing/2014/main" id="{6B54ECC8-AF47-4BC2-9094-618D6D946511}"/>
                </a:ext>
              </a:extLst>
            </p:cNvPr>
            <p:cNvSpPr txBox="1"/>
            <p:nvPr/>
          </p:nvSpPr>
          <p:spPr>
            <a:xfrm rot="960000">
              <a:off x="6021041" y="750652"/>
              <a:ext cx="672386" cy="595356"/>
            </a:xfrm>
            <a:prstGeom prst="rect">
              <a:avLst/>
            </a:prstGeom>
          </p:spPr>
          <p:txBody>
            <a:bodyPr vert="horz" wrap="square" lIns="0" tIns="0" rIns="0" bIns="0" rtlCol="0">
              <a:spAutoFit/>
            </a:bodyPr>
            <a:lstStyle/>
            <a:p>
              <a:pPr defTabSz="609630">
                <a:lnSpc>
                  <a:spcPts val="2997"/>
                </a:lnSpc>
              </a:pPr>
              <a:r>
                <a:rPr sz="3200" spc="23">
                  <a:solidFill>
                    <a:srgbClr val="E74E0E"/>
                  </a:solidFill>
                  <a:latin typeface="Calibri"/>
                  <a:cs typeface="Rubrik"/>
                </a:rPr>
                <a:t>p</a:t>
              </a:r>
              <a:endParaRPr sz="3200">
                <a:solidFill>
                  <a:prstClr val="black"/>
                </a:solidFill>
                <a:latin typeface="Calibri"/>
                <a:cs typeface="Rubrik"/>
              </a:endParaRPr>
            </a:p>
          </p:txBody>
        </p:sp>
        <p:sp>
          <p:nvSpPr>
            <p:cNvPr id="43" name="object 37">
              <a:extLst>
                <a:ext uri="{FF2B5EF4-FFF2-40B4-BE49-F238E27FC236}">
                  <a16:creationId xmlns:a16="http://schemas.microsoft.com/office/drawing/2014/main" id="{A0DF6912-492D-495C-BC66-5513639C4DAA}"/>
                </a:ext>
              </a:extLst>
            </p:cNvPr>
            <p:cNvSpPr txBox="1"/>
            <p:nvPr/>
          </p:nvSpPr>
          <p:spPr>
            <a:xfrm rot="1260000">
              <a:off x="6344933" y="859644"/>
              <a:ext cx="661050" cy="595356"/>
            </a:xfrm>
            <a:prstGeom prst="rect">
              <a:avLst/>
            </a:prstGeom>
          </p:spPr>
          <p:txBody>
            <a:bodyPr vert="horz" wrap="square" lIns="0" tIns="0" rIns="0" bIns="0" rtlCol="0">
              <a:spAutoFit/>
            </a:bodyPr>
            <a:lstStyle/>
            <a:p>
              <a:pPr defTabSz="609630">
                <a:lnSpc>
                  <a:spcPts val="3003"/>
                </a:lnSpc>
              </a:pPr>
              <a:r>
                <a:rPr sz="3200" spc="20">
                  <a:solidFill>
                    <a:srgbClr val="E74E0E"/>
                  </a:solidFill>
                  <a:latin typeface="Calibri"/>
                  <a:cs typeface="Rubrik"/>
                </a:rPr>
                <a:t>e</a:t>
              </a:r>
              <a:endParaRPr sz="3200">
                <a:solidFill>
                  <a:prstClr val="black"/>
                </a:solidFill>
                <a:latin typeface="Calibri"/>
                <a:cs typeface="Rubrik"/>
              </a:endParaRPr>
            </a:p>
          </p:txBody>
        </p:sp>
        <p:sp>
          <p:nvSpPr>
            <p:cNvPr id="44" name="object 38">
              <a:extLst>
                <a:ext uri="{FF2B5EF4-FFF2-40B4-BE49-F238E27FC236}">
                  <a16:creationId xmlns:a16="http://schemas.microsoft.com/office/drawing/2014/main" id="{3B71668B-C6F7-4A7D-B967-E1D6E89AF1F6}"/>
                </a:ext>
              </a:extLst>
            </p:cNvPr>
            <p:cNvSpPr txBox="1"/>
            <p:nvPr/>
          </p:nvSpPr>
          <p:spPr>
            <a:xfrm rot="1500000">
              <a:off x="6644351" y="987412"/>
              <a:ext cx="657914" cy="595356"/>
            </a:xfrm>
            <a:prstGeom prst="rect">
              <a:avLst/>
            </a:prstGeom>
          </p:spPr>
          <p:txBody>
            <a:bodyPr vert="horz" wrap="square" lIns="0" tIns="0" rIns="0" bIns="0" rtlCol="0">
              <a:spAutoFit/>
            </a:bodyPr>
            <a:lstStyle/>
            <a:p>
              <a:pPr defTabSz="609630">
                <a:lnSpc>
                  <a:spcPts val="3000"/>
                </a:lnSpc>
              </a:pPr>
              <a:r>
                <a:rPr sz="3200" spc="20">
                  <a:solidFill>
                    <a:srgbClr val="E74E0E"/>
                  </a:solidFill>
                  <a:latin typeface="Calibri"/>
                  <a:cs typeface="Rubrik"/>
                </a:rPr>
                <a:t>c</a:t>
              </a:r>
              <a:endParaRPr sz="3200">
                <a:solidFill>
                  <a:prstClr val="black"/>
                </a:solidFill>
                <a:latin typeface="Calibri"/>
                <a:cs typeface="Rubrik"/>
              </a:endParaRPr>
            </a:p>
          </p:txBody>
        </p:sp>
        <p:sp>
          <p:nvSpPr>
            <p:cNvPr id="45" name="object 39">
              <a:extLst>
                <a:ext uri="{FF2B5EF4-FFF2-40B4-BE49-F238E27FC236}">
                  <a16:creationId xmlns:a16="http://schemas.microsoft.com/office/drawing/2014/main" id="{113474A5-F768-4B05-B325-37B0780B3670}"/>
                </a:ext>
              </a:extLst>
            </p:cNvPr>
            <p:cNvSpPr txBox="1"/>
            <p:nvPr/>
          </p:nvSpPr>
          <p:spPr>
            <a:xfrm rot="1680000">
              <a:off x="6888149" y="1095178"/>
              <a:ext cx="595658" cy="595356"/>
            </a:xfrm>
            <a:prstGeom prst="rect">
              <a:avLst/>
            </a:prstGeom>
          </p:spPr>
          <p:txBody>
            <a:bodyPr vert="horz" wrap="square" lIns="0" tIns="0" rIns="0" bIns="0" rtlCol="0">
              <a:spAutoFit/>
            </a:bodyPr>
            <a:lstStyle/>
            <a:p>
              <a:pPr defTabSz="609630">
                <a:lnSpc>
                  <a:spcPts val="3003"/>
                </a:lnSpc>
              </a:pPr>
              <a:r>
                <a:rPr sz="3200" spc="10">
                  <a:solidFill>
                    <a:srgbClr val="E74E0E"/>
                  </a:solidFill>
                  <a:latin typeface="Calibri"/>
                  <a:cs typeface="Rubrik"/>
                </a:rPr>
                <a:t>i</a:t>
              </a:r>
              <a:endParaRPr sz="3200">
                <a:solidFill>
                  <a:prstClr val="black"/>
                </a:solidFill>
                <a:latin typeface="Calibri"/>
                <a:cs typeface="Rubrik"/>
              </a:endParaRPr>
            </a:p>
          </p:txBody>
        </p:sp>
        <p:sp>
          <p:nvSpPr>
            <p:cNvPr id="46" name="object 40">
              <a:extLst>
                <a:ext uri="{FF2B5EF4-FFF2-40B4-BE49-F238E27FC236}">
                  <a16:creationId xmlns:a16="http://schemas.microsoft.com/office/drawing/2014/main" id="{0BB8F2DE-20A8-4CD4-A39D-D7F3CF5C3098}"/>
                </a:ext>
              </a:extLst>
            </p:cNvPr>
            <p:cNvSpPr txBox="1"/>
            <p:nvPr/>
          </p:nvSpPr>
          <p:spPr>
            <a:xfrm rot="1860000">
              <a:off x="7063169" y="1215094"/>
              <a:ext cx="660419" cy="595356"/>
            </a:xfrm>
            <a:prstGeom prst="rect">
              <a:avLst/>
            </a:prstGeom>
          </p:spPr>
          <p:txBody>
            <a:bodyPr vert="horz" wrap="square" lIns="0" tIns="0" rIns="0" bIns="0" rtlCol="0">
              <a:spAutoFit/>
            </a:bodyPr>
            <a:lstStyle/>
            <a:p>
              <a:pPr defTabSz="609630">
                <a:lnSpc>
                  <a:spcPts val="2997"/>
                </a:lnSpc>
              </a:pPr>
              <a:r>
                <a:rPr sz="3200" spc="20">
                  <a:solidFill>
                    <a:srgbClr val="E74E0E"/>
                  </a:solidFill>
                  <a:latin typeface="Calibri"/>
                  <a:cs typeface="Rubrik"/>
                </a:rPr>
                <a:t>a</a:t>
              </a:r>
              <a:endParaRPr sz="3200">
                <a:solidFill>
                  <a:prstClr val="black"/>
                </a:solidFill>
                <a:latin typeface="Calibri"/>
                <a:cs typeface="Rubrik"/>
              </a:endParaRPr>
            </a:p>
          </p:txBody>
        </p:sp>
        <p:sp>
          <p:nvSpPr>
            <p:cNvPr id="47" name="object 41">
              <a:extLst>
                <a:ext uri="{FF2B5EF4-FFF2-40B4-BE49-F238E27FC236}">
                  <a16:creationId xmlns:a16="http://schemas.microsoft.com/office/drawing/2014/main" id="{4BAA3AC7-789B-41DF-A332-23BB17B73C63}"/>
                </a:ext>
              </a:extLst>
            </p:cNvPr>
            <p:cNvSpPr txBox="1"/>
            <p:nvPr/>
          </p:nvSpPr>
          <p:spPr>
            <a:xfrm rot="2040000">
              <a:off x="7294847" y="1344817"/>
              <a:ext cx="594974" cy="595356"/>
            </a:xfrm>
            <a:prstGeom prst="rect">
              <a:avLst/>
            </a:prstGeom>
          </p:spPr>
          <p:txBody>
            <a:bodyPr vert="horz" wrap="square" lIns="0" tIns="0" rIns="0" bIns="0" rtlCol="0">
              <a:spAutoFit/>
            </a:bodyPr>
            <a:lstStyle/>
            <a:p>
              <a:pPr defTabSz="609630">
                <a:lnSpc>
                  <a:spcPts val="3000"/>
                </a:lnSpc>
              </a:pPr>
              <a:r>
                <a:rPr sz="3200" spc="10">
                  <a:solidFill>
                    <a:srgbClr val="E74E0E"/>
                  </a:solidFill>
                  <a:latin typeface="Calibri"/>
                  <a:cs typeface="Rubrik"/>
                </a:rPr>
                <a:t>l</a:t>
              </a:r>
              <a:endParaRPr sz="3200">
                <a:solidFill>
                  <a:prstClr val="black"/>
                </a:solidFill>
                <a:latin typeface="Calibri"/>
                <a:cs typeface="Rubrik"/>
              </a:endParaRPr>
            </a:p>
          </p:txBody>
        </p:sp>
        <p:sp>
          <p:nvSpPr>
            <p:cNvPr id="48" name="object 42">
              <a:extLst>
                <a:ext uri="{FF2B5EF4-FFF2-40B4-BE49-F238E27FC236}">
                  <a16:creationId xmlns:a16="http://schemas.microsoft.com/office/drawing/2014/main" id="{BE4EF0CC-9577-491E-B7B4-385CB2FD5AFB}"/>
                </a:ext>
              </a:extLst>
            </p:cNvPr>
            <p:cNvSpPr txBox="1"/>
            <p:nvPr/>
          </p:nvSpPr>
          <p:spPr>
            <a:xfrm rot="2160000">
              <a:off x="7419573" y="1434933"/>
              <a:ext cx="596177" cy="595356"/>
            </a:xfrm>
            <a:prstGeom prst="rect">
              <a:avLst/>
            </a:prstGeom>
          </p:spPr>
          <p:txBody>
            <a:bodyPr vert="horz" wrap="square" lIns="0" tIns="0" rIns="0" bIns="0" rtlCol="0">
              <a:spAutoFit/>
            </a:bodyPr>
            <a:lstStyle/>
            <a:p>
              <a:pPr defTabSz="609630">
                <a:lnSpc>
                  <a:spcPts val="3000"/>
                </a:lnSpc>
              </a:pPr>
              <a:r>
                <a:rPr sz="3200" spc="10">
                  <a:solidFill>
                    <a:srgbClr val="E74E0E"/>
                  </a:solidFill>
                  <a:latin typeface="Calibri"/>
                  <a:cs typeface="Rubrik"/>
                </a:rPr>
                <a:t>i</a:t>
              </a:r>
              <a:endParaRPr sz="3200">
                <a:solidFill>
                  <a:prstClr val="black"/>
                </a:solidFill>
                <a:latin typeface="Calibri"/>
                <a:cs typeface="Rubrik"/>
              </a:endParaRPr>
            </a:p>
          </p:txBody>
        </p:sp>
        <p:sp>
          <p:nvSpPr>
            <p:cNvPr id="49" name="object 43">
              <a:extLst>
                <a:ext uri="{FF2B5EF4-FFF2-40B4-BE49-F238E27FC236}">
                  <a16:creationId xmlns:a16="http://schemas.microsoft.com/office/drawing/2014/main" id="{81127139-8D06-47E0-A3EE-CD9265487AE5}"/>
                </a:ext>
              </a:extLst>
            </p:cNvPr>
            <p:cNvSpPr txBox="1"/>
            <p:nvPr/>
          </p:nvSpPr>
          <p:spPr>
            <a:xfrm rot="2340000">
              <a:off x="7569431" y="1569597"/>
              <a:ext cx="640095" cy="595356"/>
            </a:xfrm>
            <a:prstGeom prst="rect">
              <a:avLst/>
            </a:prstGeom>
          </p:spPr>
          <p:txBody>
            <a:bodyPr vert="horz" wrap="square" lIns="0" tIns="0" rIns="0" bIns="0" rtlCol="0">
              <a:spAutoFit/>
            </a:bodyPr>
            <a:lstStyle/>
            <a:p>
              <a:pPr defTabSz="609630">
                <a:lnSpc>
                  <a:spcPts val="3000"/>
                </a:lnSpc>
              </a:pPr>
              <a:r>
                <a:rPr sz="3200" spc="17">
                  <a:solidFill>
                    <a:srgbClr val="E74E0E"/>
                  </a:solidFill>
                  <a:latin typeface="Calibri"/>
                  <a:cs typeface="Rubrik"/>
                </a:rPr>
                <a:t>s</a:t>
              </a:r>
              <a:endParaRPr sz="3200">
                <a:solidFill>
                  <a:prstClr val="black"/>
                </a:solidFill>
                <a:latin typeface="Calibri"/>
                <a:cs typeface="Rubrik"/>
              </a:endParaRPr>
            </a:p>
          </p:txBody>
        </p:sp>
        <p:sp>
          <p:nvSpPr>
            <p:cNvPr id="50" name="object 44">
              <a:extLst>
                <a:ext uri="{FF2B5EF4-FFF2-40B4-BE49-F238E27FC236}">
                  <a16:creationId xmlns:a16="http://schemas.microsoft.com/office/drawing/2014/main" id="{EDE0DD83-5398-4B46-8BDF-F1498AE1E2EE}"/>
                </a:ext>
              </a:extLst>
            </p:cNvPr>
            <p:cNvSpPr txBox="1"/>
            <p:nvPr/>
          </p:nvSpPr>
          <p:spPr>
            <a:xfrm rot="2520000">
              <a:off x="7771379" y="1738938"/>
              <a:ext cx="622602" cy="595356"/>
            </a:xfrm>
            <a:prstGeom prst="rect">
              <a:avLst/>
            </a:prstGeom>
          </p:spPr>
          <p:txBody>
            <a:bodyPr vert="horz" wrap="square" lIns="0" tIns="0" rIns="0" bIns="0" rtlCol="0">
              <a:spAutoFit/>
            </a:bodyPr>
            <a:lstStyle/>
            <a:p>
              <a:pPr defTabSz="609630">
                <a:lnSpc>
                  <a:spcPts val="2997"/>
                </a:lnSpc>
              </a:pPr>
              <a:r>
                <a:rPr sz="3200" spc="13">
                  <a:solidFill>
                    <a:srgbClr val="E74E0E"/>
                  </a:solidFill>
                  <a:latin typeface="Calibri"/>
                  <a:cs typeface="Rubrik"/>
                </a:rPr>
                <a:t>t</a:t>
              </a:r>
              <a:endParaRPr sz="3200">
                <a:solidFill>
                  <a:prstClr val="black"/>
                </a:solidFill>
                <a:latin typeface="Calibri"/>
                <a:cs typeface="Rubrik"/>
              </a:endParaRPr>
            </a:p>
          </p:txBody>
        </p:sp>
        <p:sp>
          <p:nvSpPr>
            <p:cNvPr id="51" name="object 45">
              <a:extLst>
                <a:ext uri="{FF2B5EF4-FFF2-40B4-BE49-F238E27FC236}">
                  <a16:creationId xmlns:a16="http://schemas.microsoft.com/office/drawing/2014/main" id="{A44AC52C-8A5E-43B6-97D2-EB74C1CF565E}"/>
                </a:ext>
              </a:extLst>
            </p:cNvPr>
            <p:cNvSpPr txBox="1"/>
            <p:nvPr/>
          </p:nvSpPr>
          <p:spPr>
            <a:xfrm rot="2880000">
              <a:off x="8056808" y="2052548"/>
              <a:ext cx="663592" cy="595356"/>
            </a:xfrm>
            <a:prstGeom prst="rect">
              <a:avLst/>
            </a:prstGeom>
          </p:spPr>
          <p:txBody>
            <a:bodyPr vert="horz" wrap="square" lIns="0" tIns="0" rIns="0" bIns="0" rtlCol="0">
              <a:spAutoFit/>
            </a:bodyPr>
            <a:lstStyle/>
            <a:p>
              <a:pPr defTabSz="609630">
                <a:lnSpc>
                  <a:spcPts val="2997"/>
                </a:lnSpc>
              </a:pPr>
              <a:r>
                <a:rPr sz="3200" spc="20">
                  <a:solidFill>
                    <a:srgbClr val="E74E0E"/>
                  </a:solidFill>
                  <a:latin typeface="Calibri"/>
                  <a:cs typeface="Rubrik"/>
                </a:rPr>
                <a:t>e</a:t>
              </a:r>
              <a:endParaRPr sz="3200">
                <a:solidFill>
                  <a:prstClr val="black"/>
                </a:solidFill>
                <a:latin typeface="Calibri"/>
                <a:cs typeface="Rubrik"/>
              </a:endParaRPr>
            </a:p>
          </p:txBody>
        </p:sp>
        <p:sp>
          <p:nvSpPr>
            <p:cNvPr id="52" name="object 46">
              <a:extLst>
                <a:ext uri="{FF2B5EF4-FFF2-40B4-BE49-F238E27FC236}">
                  <a16:creationId xmlns:a16="http://schemas.microsoft.com/office/drawing/2014/main" id="{2F2B5D66-B7A3-4AF0-BEB9-267CF014C03B}"/>
                </a:ext>
              </a:extLst>
            </p:cNvPr>
            <p:cNvSpPr txBox="1"/>
            <p:nvPr/>
          </p:nvSpPr>
          <p:spPr>
            <a:xfrm rot="3120000">
              <a:off x="8263181" y="2300618"/>
              <a:ext cx="656671" cy="595356"/>
            </a:xfrm>
            <a:prstGeom prst="rect">
              <a:avLst/>
            </a:prstGeom>
          </p:spPr>
          <p:txBody>
            <a:bodyPr vert="horz" wrap="square" lIns="0" tIns="0" rIns="0" bIns="0" rtlCol="0">
              <a:spAutoFit/>
            </a:bodyPr>
            <a:lstStyle/>
            <a:p>
              <a:pPr defTabSz="609630">
                <a:lnSpc>
                  <a:spcPts val="2993"/>
                </a:lnSpc>
              </a:pPr>
              <a:r>
                <a:rPr sz="3200" spc="20">
                  <a:solidFill>
                    <a:srgbClr val="E74E0E"/>
                  </a:solidFill>
                  <a:latin typeface="Calibri"/>
                  <a:cs typeface="Rubrik"/>
                </a:rPr>
                <a:t>x</a:t>
              </a:r>
              <a:endParaRPr sz="3200">
                <a:solidFill>
                  <a:prstClr val="black"/>
                </a:solidFill>
                <a:latin typeface="Calibri"/>
                <a:cs typeface="Rubrik"/>
              </a:endParaRPr>
            </a:p>
          </p:txBody>
        </p:sp>
        <p:sp>
          <p:nvSpPr>
            <p:cNvPr id="53" name="object 47">
              <a:extLst>
                <a:ext uri="{FF2B5EF4-FFF2-40B4-BE49-F238E27FC236}">
                  <a16:creationId xmlns:a16="http://schemas.microsoft.com/office/drawing/2014/main" id="{F5CA6EB5-AD20-4AF0-90A8-F0AC7F7A2300}"/>
                </a:ext>
              </a:extLst>
            </p:cNvPr>
            <p:cNvSpPr txBox="1"/>
            <p:nvPr/>
          </p:nvSpPr>
          <p:spPr>
            <a:xfrm rot="3420000">
              <a:off x="8445614" y="2569351"/>
              <a:ext cx="669091" cy="595356"/>
            </a:xfrm>
            <a:prstGeom prst="rect">
              <a:avLst/>
            </a:prstGeom>
          </p:spPr>
          <p:txBody>
            <a:bodyPr vert="horz" wrap="square" lIns="0" tIns="0" rIns="0" bIns="0" rtlCol="0">
              <a:spAutoFit/>
            </a:bodyPr>
            <a:lstStyle/>
            <a:p>
              <a:pPr defTabSz="609630">
                <a:lnSpc>
                  <a:spcPts val="3003"/>
                </a:lnSpc>
              </a:pPr>
              <a:r>
                <a:rPr sz="3200" spc="23">
                  <a:solidFill>
                    <a:srgbClr val="E74E0E"/>
                  </a:solidFill>
                  <a:latin typeface="Calibri"/>
                  <a:cs typeface="Rubrik"/>
                </a:rPr>
                <a:t>p</a:t>
              </a:r>
              <a:endParaRPr sz="3200">
                <a:solidFill>
                  <a:prstClr val="black"/>
                </a:solidFill>
                <a:latin typeface="Calibri"/>
                <a:cs typeface="Rubrik"/>
              </a:endParaRPr>
            </a:p>
          </p:txBody>
        </p:sp>
        <p:sp>
          <p:nvSpPr>
            <p:cNvPr id="54" name="object 48">
              <a:extLst>
                <a:ext uri="{FF2B5EF4-FFF2-40B4-BE49-F238E27FC236}">
                  <a16:creationId xmlns:a16="http://schemas.microsoft.com/office/drawing/2014/main" id="{46BD9DB4-1188-44C3-B5E0-64D39F70E371}"/>
                </a:ext>
              </a:extLst>
            </p:cNvPr>
            <p:cNvSpPr txBox="1"/>
            <p:nvPr/>
          </p:nvSpPr>
          <p:spPr>
            <a:xfrm rot="3660000">
              <a:off x="8620556" y="2858630"/>
              <a:ext cx="662953" cy="595356"/>
            </a:xfrm>
            <a:prstGeom prst="rect">
              <a:avLst/>
            </a:prstGeom>
          </p:spPr>
          <p:txBody>
            <a:bodyPr vert="horz" wrap="square" lIns="0" tIns="0" rIns="0" bIns="0" rtlCol="0">
              <a:spAutoFit/>
            </a:bodyPr>
            <a:lstStyle/>
            <a:p>
              <a:pPr defTabSz="609630">
                <a:lnSpc>
                  <a:spcPts val="3000"/>
                </a:lnSpc>
              </a:pPr>
              <a:r>
                <a:rPr sz="3200" spc="20">
                  <a:solidFill>
                    <a:srgbClr val="E74E0E"/>
                  </a:solidFill>
                  <a:latin typeface="Calibri"/>
                  <a:cs typeface="Rubrik"/>
                </a:rPr>
                <a:t>e</a:t>
              </a:r>
              <a:endParaRPr sz="3200">
                <a:solidFill>
                  <a:prstClr val="black"/>
                </a:solidFill>
                <a:latin typeface="Calibri"/>
                <a:cs typeface="Rubrik"/>
              </a:endParaRPr>
            </a:p>
          </p:txBody>
        </p:sp>
        <p:sp>
          <p:nvSpPr>
            <p:cNvPr id="55" name="object 49">
              <a:extLst>
                <a:ext uri="{FF2B5EF4-FFF2-40B4-BE49-F238E27FC236}">
                  <a16:creationId xmlns:a16="http://schemas.microsoft.com/office/drawing/2014/main" id="{F428458C-8B3A-46DD-B68C-0F481E14B41E}"/>
                </a:ext>
              </a:extLst>
            </p:cNvPr>
            <p:cNvSpPr txBox="1"/>
            <p:nvPr/>
          </p:nvSpPr>
          <p:spPr>
            <a:xfrm rot="3900000">
              <a:off x="8768189" y="3102132"/>
              <a:ext cx="613152" cy="595356"/>
            </a:xfrm>
            <a:prstGeom prst="rect">
              <a:avLst/>
            </a:prstGeom>
          </p:spPr>
          <p:txBody>
            <a:bodyPr vert="horz" wrap="square" lIns="0" tIns="0" rIns="0" bIns="0" rtlCol="0">
              <a:spAutoFit/>
            </a:bodyPr>
            <a:lstStyle/>
            <a:p>
              <a:pPr defTabSz="609630">
                <a:lnSpc>
                  <a:spcPts val="3007"/>
                </a:lnSpc>
              </a:pPr>
              <a:r>
                <a:rPr sz="3200" spc="13">
                  <a:solidFill>
                    <a:srgbClr val="E74E0E"/>
                  </a:solidFill>
                  <a:latin typeface="Calibri"/>
                  <a:cs typeface="Rubrik"/>
                </a:rPr>
                <a:t>r</a:t>
              </a:r>
              <a:endParaRPr sz="3200">
                <a:solidFill>
                  <a:prstClr val="black"/>
                </a:solidFill>
                <a:latin typeface="Calibri"/>
                <a:cs typeface="Rubrik"/>
              </a:endParaRPr>
            </a:p>
          </p:txBody>
        </p:sp>
        <p:sp>
          <p:nvSpPr>
            <p:cNvPr id="56" name="object 50">
              <a:extLst>
                <a:ext uri="{FF2B5EF4-FFF2-40B4-BE49-F238E27FC236}">
                  <a16:creationId xmlns:a16="http://schemas.microsoft.com/office/drawing/2014/main" id="{03261654-8634-4019-AD6C-B9ABFF3F0E3F}"/>
                </a:ext>
              </a:extLst>
            </p:cNvPr>
            <p:cNvSpPr txBox="1"/>
            <p:nvPr/>
          </p:nvSpPr>
          <p:spPr>
            <a:xfrm rot="4020000">
              <a:off x="8853134" y="3309216"/>
              <a:ext cx="623098" cy="595356"/>
            </a:xfrm>
            <a:prstGeom prst="rect">
              <a:avLst/>
            </a:prstGeom>
          </p:spPr>
          <p:txBody>
            <a:bodyPr vert="horz" wrap="square" lIns="0" tIns="0" rIns="0" bIns="0" rtlCol="0">
              <a:spAutoFit/>
            </a:bodyPr>
            <a:lstStyle/>
            <a:p>
              <a:pPr defTabSz="609630">
                <a:lnSpc>
                  <a:spcPts val="2997"/>
                </a:lnSpc>
              </a:pPr>
              <a:r>
                <a:rPr sz="3200" spc="13">
                  <a:solidFill>
                    <a:srgbClr val="E74E0E"/>
                  </a:solidFill>
                  <a:latin typeface="Calibri"/>
                  <a:cs typeface="Rubrik"/>
                </a:rPr>
                <a:t>t</a:t>
              </a:r>
              <a:endParaRPr sz="3200">
                <a:solidFill>
                  <a:prstClr val="black"/>
                </a:solidFill>
                <a:latin typeface="Calibri"/>
                <a:cs typeface="Rubrik"/>
              </a:endParaRPr>
            </a:p>
          </p:txBody>
        </p:sp>
        <p:sp>
          <p:nvSpPr>
            <p:cNvPr id="57" name="object 51">
              <a:extLst>
                <a:ext uri="{FF2B5EF4-FFF2-40B4-BE49-F238E27FC236}">
                  <a16:creationId xmlns:a16="http://schemas.microsoft.com/office/drawing/2014/main" id="{A9C50EC3-E385-4A32-B2D0-25E4D90D7713}"/>
                </a:ext>
              </a:extLst>
            </p:cNvPr>
            <p:cNvSpPr txBox="1"/>
            <p:nvPr/>
          </p:nvSpPr>
          <p:spPr>
            <a:xfrm rot="4200000">
              <a:off x="8935991" y="3491997"/>
              <a:ext cx="595828" cy="595356"/>
            </a:xfrm>
            <a:prstGeom prst="rect">
              <a:avLst/>
            </a:prstGeom>
          </p:spPr>
          <p:txBody>
            <a:bodyPr vert="horz" wrap="square" lIns="0" tIns="0" rIns="0" bIns="0" rtlCol="0">
              <a:spAutoFit/>
            </a:bodyPr>
            <a:lstStyle/>
            <a:p>
              <a:pPr defTabSz="609630">
                <a:lnSpc>
                  <a:spcPts val="3003"/>
                </a:lnSpc>
              </a:pPr>
              <a:r>
                <a:rPr sz="3200" spc="10">
                  <a:solidFill>
                    <a:srgbClr val="E74E0E"/>
                  </a:solidFill>
                  <a:latin typeface="Calibri"/>
                  <a:cs typeface="Rubrik"/>
                </a:rPr>
                <a:t>i</a:t>
              </a:r>
              <a:endParaRPr sz="3200">
                <a:solidFill>
                  <a:prstClr val="black"/>
                </a:solidFill>
                <a:latin typeface="Calibri"/>
                <a:cs typeface="Rubrik"/>
              </a:endParaRPr>
            </a:p>
          </p:txBody>
        </p:sp>
        <p:sp>
          <p:nvSpPr>
            <p:cNvPr id="58" name="object 52">
              <a:extLst>
                <a:ext uri="{FF2B5EF4-FFF2-40B4-BE49-F238E27FC236}">
                  <a16:creationId xmlns:a16="http://schemas.microsoft.com/office/drawing/2014/main" id="{3AC7CD53-11BA-4523-83BD-226F5A4AEA51}"/>
                </a:ext>
              </a:extLst>
            </p:cNvPr>
            <p:cNvSpPr txBox="1"/>
            <p:nvPr/>
          </p:nvSpPr>
          <p:spPr>
            <a:xfrm rot="4380000">
              <a:off x="8981744" y="3699557"/>
              <a:ext cx="639532" cy="595356"/>
            </a:xfrm>
            <a:prstGeom prst="rect">
              <a:avLst/>
            </a:prstGeom>
          </p:spPr>
          <p:txBody>
            <a:bodyPr vert="horz" wrap="square" lIns="0" tIns="0" rIns="0" bIns="0" rtlCol="0">
              <a:spAutoFit/>
            </a:bodyPr>
            <a:lstStyle/>
            <a:p>
              <a:pPr defTabSz="609630">
                <a:lnSpc>
                  <a:spcPts val="3000"/>
                </a:lnSpc>
              </a:pPr>
              <a:r>
                <a:rPr sz="3200" spc="17">
                  <a:solidFill>
                    <a:srgbClr val="E74E0E"/>
                  </a:solidFill>
                  <a:latin typeface="Calibri"/>
                  <a:cs typeface="Rubrik"/>
                </a:rPr>
                <a:t>s</a:t>
              </a:r>
              <a:endParaRPr sz="3200">
                <a:solidFill>
                  <a:prstClr val="black"/>
                </a:solidFill>
                <a:latin typeface="Calibri"/>
                <a:cs typeface="Rubrik"/>
              </a:endParaRPr>
            </a:p>
          </p:txBody>
        </p:sp>
        <p:sp>
          <p:nvSpPr>
            <p:cNvPr id="59" name="object 53">
              <a:extLst>
                <a:ext uri="{FF2B5EF4-FFF2-40B4-BE49-F238E27FC236}">
                  <a16:creationId xmlns:a16="http://schemas.microsoft.com/office/drawing/2014/main" id="{3D52E1E9-0D56-43B9-A86C-8F331B281322}"/>
                </a:ext>
              </a:extLst>
            </p:cNvPr>
            <p:cNvSpPr txBox="1"/>
            <p:nvPr/>
          </p:nvSpPr>
          <p:spPr>
            <a:xfrm rot="4620000">
              <a:off x="9047106" y="3993708"/>
              <a:ext cx="662317" cy="595356"/>
            </a:xfrm>
            <a:prstGeom prst="rect">
              <a:avLst/>
            </a:prstGeom>
          </p:spPr>
          <p:txBody>
            <a:bodyPr vert="horz" wrap="square" lIns="0" tIns="0" rIns="0" bIns="0" rtlCol="0">
              <a:spAutoFit/>
            </a:bodyPr>
            <a:lstStyle/>
            <a:p>
              <a:pPr defTabSz="609630">
                <a:lnSpc>
                  <a:spcPts val="3000"/>
                </a:lnSpc>
              </a:pPr>
              <a:r>
                <a:rPr sz="3200" spc="20">
                  <a:solidFill>
                    <a:srgbClr val="E74E0E"/>
                  </a:solidFill>
                  <a:latin typeface="Calibri"/>
                  <a:cs typeface="Rubrik"/>
                </a:rPr>
                <a:t>e</a:t>
              </a:r>
              <a:endParaRPr sz="3200">
                <a:solidFill>
                  <a:prstClr val="black"/>
                </a:solidFill>
                <a:latin typeface="Calibri"/>
                <a:cs typeface="Rubrik"/>
              </a:endParaRPr>
            </a:p>
          </p:txBody>
        </p:sp>
      </p:grpSp>
      <p:grpSp>
        <p:nvGrpSpPr>
          <p:cNvPr id="60" name="object 54">
            <a:extLst>
              <a:ext uri="{FF2B5EF4-FFF2-40B4-BE49-F238E27FC236}">
                <a16:creationId xmlns:a16="http://schemas.microsoft.com/office/drawing/2014/main" id="{E6A9964F-9F66-43FF-AA9A-8484BB84F46F}"/>
              </a:ext>
            </a:extLst>
          </p:cNvPr>
          <p:cNvGrpSpPr/>
          <p:nvPr userDrawn="1"/>
        </p:nvGrpSpPr>
        <p:grpSpPr>
          <a:xfrm>
            <a:off x="1665975" y="1404778"/>
            <a:ext cx="3515360" cy="3378623"/>
            <a:chOff x="2498963" y="2107166"/>
            <a:chExt cx="5273040" cy="5067935"/>
          </a:xfrm>
        </p:grpSpPr>
        <p:sp>
          <p:nvSpPr>
            <p:cNvPr id="61" name="object 55">
              <a:extLst>
                <a:ext uri="{FF2B5EF4-FFF2-40B4-BE49-F238E27FC236}">
                  <a16:creationId xmlns:a16="http://schemas.microsoft.com/office/drawing/2014/main" id="{75632C97-6190-4837-B8DF-748933731F72}"/>
                </a:ext>
              </a:extLst>
            </p:cNvPr>
            <p:cNvSpPr/>
            <p:nvPr/>
          </p:nvSpPr>
          <p:spPr>
            <a:xfrm>
              <a:off x="3054220" y="3598091"/>
              <a:ext cx="1987550" cy="1987550"/>
            </a:xfrm>
            <a:custGeom>
              <a:avLst/>
              <a:gdLst/>
              <a:ahLst/>
              <a:cxnLst/>
              <a:rect l="l" t="t" r="r" b="b"/>
              <a:pathLst>
                <a:path w="1987550" h="1987550">
                  <a:moveTo>
                    <a:pt x="0" y="1987396"/>
                  </a:moveTo>
                  <a:lnTo>
                    <a:pt x="1987396" y="0"/>
                  </a:lnTo>
                </a:path>
              </a:pathLst>
            </a:custGeom>
            <a:ln w="170727">
              <a:solidFill>
                <a:srgbClr val="AAD5E3"/>
              </a:solidFill>
            </a:ln>
          </p:spPr>
          <p:txBody>
            <a:bodyPr wrap="square" lIns="0" tIns="0" rIns="0" bIns="0" rtlCol="0"/>
            <a:lstStyle/>
            <a:p>
              <a:pPr defTabSz="609630"/>
              <a:endParaRPr sz="1200">
                <a:solidFill>
                  <a:prstClr val="black"/>
                </a:solidFill>
                <a:latin typeface="Calibri"/>
              </a:endParaRPr>
            </a:p>
          </p:txBody>
        </p:sp>
        <p:sp>
          <p:nvSpPr>
            <p:cNvPr id="62" name="object 56">
              <a:extLst>
                <a:ext uri="{FF2B5EF4-FFF2-40B4-BE49-F238E27FC236}">
                  <a16:creationId xmlns:a16="http://schemas.microsoft.com/office/drawing/2014/main" id="{C9988B68-9674-4DF9-95FC-C54AABD58392}"/>
                </a:ext>
              </a:extLst>
            </p:cNvPr>
            <p:cNvSpPr/>
            <p:nvPr/>
          </p:nvSpPr>
          <p:spPr>
            <a:xfrm>
              <a:off x="5182759" y="3669638"/>
              <a:ext cx="2134235" cy="2038985"/>
            </a:xfrm>
            <a:custGeom>
              <a:avLst/>
              <a:gdLst/>
              <a:ahLst/>
              <a:cxnLst/>
              <a:rect l="l" t="t" r="r" b="b"/>
              <a:pathLst>
                <a:path w="2134234" h="2038985">
                  <a:moveTo>
                    <a:pt x="0" y="0"/>
                  </a:moveTo>
                  <a:lnTo>
                    <a:pt x="2133925" y="2038974"/>
                  </a:lnTo>
                </a:path>
              </a:pathLst>
            </a:custGeom>
            <a:ln w="170565">
              <a:solidFill>
                <a:srgbClr val="A197C4"/>
              </a:solidFill>
            </a:ln>
          </p:spPr>
          <p:txBody>
            <a:bodyPr wrap="square" lIns="0" tIns="0" rIns="0" bIns="0" rtlCol="0"/>
            <a:lstStyle/>
            <a:p>
              <a:pPr defTabSz="609630"/>
              <a:endParaRPr sz="1200">
                <a:solidFill>
                  <a:prstClr val="black"/>
                </a:solidFill>
                <a:latin typeface="Calibri"/>
              </a:endParaRPr>
            </a:p>
          </p:txBody>
        </p:sp>
        <p:sp>
          <p:nvSpPr>
            <p:cNvPr id="63" name="object 57">
              <a:extLst>
                <a:ext uri="{FF2B5EF4-FFF2-40B4-BE49-F238E27FC236}">
                  <a16:creationId xmlns:a16="http://schemas.microsoft.com/office/drawing/2014/main" id="{638280B5-7951-40A3-9DB1-555A094CE105}"/>
                </a:ext>
              </a:extLst>
            </p:cNvPr>
            <p:cNvSpPr/>
            <p:nvPr/>
          </p:nvSpPr>
          <p:spPr>
            <a:xfrm>
              <a:off x="5010025" y="3634554"/>
              <a:ext cx="170815" cy="3523615"/>
            </a:xfrm>
            <a:custGeom>
              <a:avLst/>
              <a:gdLst/>
              <a:ahLst/>
              <a:cxnLst/>
              <a:rect l="l" t="t" r="r" b="b"/>
              <a:pathLst>
                <a:path w="170814" h="3523615">
                  <a:moveTo>
                    <a:pt x="170651" y="0"/>
                  </a:moveTo>
                  <a:lnTo>
                    <a:pt x="170651" y="3523315"/>
                  </a:lnTo>
                  <a:lnTo>
                    <a:pt x="0" y="3523315"/>
                  </a:lnTo>
                  <a:lnTo>
                    <a:pt x="0" y="0"/>
                  </a:lnTo>
                  <a:lnTo>
                    <a:pt x="170651" y="0"/>
                  </a:lnTo>
                  <a:close/>
                </a:path>
              </a:pathLst>
            </a:custGeom>
            <a:solidFill>
              <a:srgbClr val="A6C84A"/>
            </a:solidFill>
          </p:spPr>
          <p:txBody>
            <a:bodyPr wrap="square" lIns="0" tIns="0" rIns="0" bIns="0" rtlCol="0"/>
            <a:lstStyle/>
            <a:p>
              <a:pPr defTabSz="609630"/>
              <a:endParaRPr sz="1200">
                <a:solidFill>
                  <a:prstClr val="black"/>
                </a:solidFill>
                <a:latin typeface="Calibri"/>
              </a:endParaRPr>
            </a:p>
          </p:txBody>
        </p:sp>
        <p:sp>
          <p:nvSpPr>
            <p:cNvPr id="64" name="object 58">
              <a:extLst>
                <a:ext uri="{FF2B5EF4-FFF2-40B4-BE49-F238E27FC236}">
                  <a16:creationId xmlns:a16="http://schemas.microsoft.com/office/drawing/2014/main" id="{2D581BA7-F2B1-4C11-BC2A-A6311F8B78F2}"/>
                </a:ext>
              </a:extLst>
            </p:cNvPr>
            <p:cNvSpPr/>
            <p:nvPr/>
          </p:nvSpPr>
          <p:spPr>
            <a:xfrm>
              <a:off x="3635210" y="2107166"/>
              <a:ext cx="2926080" cy="2926080"/>
            </a:xfrm>
            <a:custGeom>
              <a:avLst/>
              <a:gdLst/>
              <a:ahLst/>
              <a:cxnLst/>
              <a:rect l="l" t="t" r="r" b="b"/>
              <a:pathLst>
                <a:path w="2926079" h="2926079">
                  <a:moveTo>
                    <a:pt x="1462843" y="2925687"/>
                  </a:moveTo>
                  <a:lnTo>
                    <a:pt x="1409002" y="2924696"/>
                  </a:lnTo>
                  <a:lnTo>
                    <a:pt x="1355230" y="2921724"/>
                  </a:lnTo>
                  <a:lnTo>
                    <a:pt x="1301604" y="2916774"/>
                  </a:lnTo>
                  <a:lnTo>
                    <a:pt x="1248200" y="2909854"/>
                  </a:lnTo>
                  <a:lnTo>
                    <a:pt x="1195086" y="2900973"/>
                  </a:lnTo>
                  <a:lnTo>
                    <a:pt x="1142332" y="2890143"/>
                  </a:lnTo>
                  <a:lnTo>
                    <a:pt x="1090013" y="2877378"/>
                  </a:lnTo>
                  <a:lnTo>
                    <a:pt x="1038202" y="2862698"/>
                  </a:lnTo>
                  <a:lnTo>
                    <a:pt x="986966" y="2846119"/>
                  </a:lnTo>
                  <a:lnTo>
                    <a:pt x="936373" y="2827666"/>
                  </a:lnTo>
                  <a:lnTo>
                    <a:pt x="886493" y="2807363"/>
                  </a:lnTo>
                  <a:lnTo>
                    <a:pt x="837397" y="2785238"/>
                  </a:lnTo>
                  <a:lnTo>
                    <a:pt x="789148" y="2761322"/>
                  </a:lnTo>
                  <a:lnTo>
                    <a:pt x="741810" y="2735645"/>
                  </a:lnTo>
                  <a:lnTo>
                    <a:pt x="695449" y="2708242"/>
                  </a:lnTo>
                  <a:lnTo>
                    <a:pt x="650131" y="2679153"/>
                  </a:lnTo>
                  <a:lnTo>
                    <a:pt x="605914" y="2648416"/>
                  </a:lnTo>
                  <a:lnTo>
                    <a:pt x="562855" y="2616071"/>
                  </a:lnTo>
                  <a:lnTo>
                    <a:pt x="521017" y="2582162"/>
                  </a:lnTo>
                  <a:lnTo>
                    <a:pt x="480457" y="2546739"/>
                  </a:lnTo>
                  <a:lnTo>
                    <a:pt x="441229" y="2509847"/>
                  </a:lnTo>
                  <a:lnTo>
                    <a:pt x="403383" y="2471533"/>
                  </a:lnTo>
                  <a:lnTo>
                    <a:pt x="366973" y="2431853"/>
                  </a:lnTo>
                  <a:lnTo>
                    <a:pt x="332050" y="2390862"/>
                  </a:lnTo>
                  <a:lnTo>
                    <a:pt x="298659" y="2348612"/>
                  </a:lnTo>
                  <a:lnTo>
                    <a:pt x="266844" y="2305161"/>
                  </a:lnTo>
                  <a:lnTo>
                    <a:pt x="236651" y="2260567"/>
                  </a:lnTo>
                  <a:lnTo>
                    <a:pt x="208120" y="2214895"/>
                  </a:lnTo>
                  <a:lnTo>
                    <a:pt x="181290" y="2168204"/>
                  </a:lnTo>
                  <a:lnTo>
                    <a:pt x="156196" y="2120554"/>
                  </a:lnTo>
                  <a:lnTo>
                    <a:pt x="132872" y="2072013"/>
                  </a:lnTo>
                  <a:lnTo>
                    <a:pt x="111352" y="2022649"/>
                  </a:lnTo>
                  <a:lnTo>
                    <a:pt x="91663" y="1972527"/>
                  </a:lnTo>
                  <a:lnTo>
                    <a:pt x="73832" y="1921711"/>
                  </a:lnTo>
                  <a:lnTo>
                    <a:pt x="57883" y="1870273"/>
                  </a:lnTo>
                  <a:lnTo>
                    <a:pt x="43839" y="1818285"/>
                  </a:lnTo>
                  <a:lnTo>
                    <a:pt x="31718" y="1765816"/>
                  </a:lnTo>
                  <a:lnTo>
                    <a:pt x="21536" y="1712934"/>
                  </a:lnTo>
                  <a:lnTo>
                    <a:pt x="13307" y="1659713"/>
                  </a:lnTo>
                  <a:lnTo>
                    <a:pt x="7043" y="1606227"/>
                  </a:lnTo>
                  <a:lnTo>
                    <a:pt x="2752" y="1552547"/>
                  </a:lnTo>
                  <a:lnTo>
                    <a:pt x="440" y="1498743"/>
                  </a:lnTo>
                  <a:lnTo>
                    <a:pt x="0" y="1462843"/>
                  </a:lnTo>
                  <a:lnTo>
                    <a:pt x="110" y="1444891"/>
                  </a:lnTo>
                  <a:lnTo>
                    <a:pt x="1762" y="1391065"/>
                  </a:lnTo>
                  <a:lnTo>
                    <a:pt x="5393" y="1337337"/>
                  </a:lnTo>
                  <a:lnTo>
                    <a:pt x="11001" y="1283776"/>
                  </a:lnTo>
                  <a:lnTo>
                    <a:pt x="18576" y="1230457"/>
                  </a:lnTo>
                  <a:lnTo>
                    <a:pt x="28108" y="1177457"/>
                  </a:lnTo>
                  <a:lnTo>
                    <a:pt x="39584" y="1124843"/>
                  </a:lnTo>
                  <a:lnTo>
                    <a:pt x="52989" y="1072684"/>
                  </a:lnTo>
                  <a:lnTo>
                    <a:pt x="68306" y="1021055"/>
                  </a:lnTo>
                  <a:lnTo>
                    <a:pt x="85511" y="970026"/>
                  </a:lnTo>
                  <a:lnTo>
                    <a:pt x="104583" y="919665"/>
                  </a:lnTo>
                  <a:lnTo>
                    <a:pt x="125497" y="870039"/>
                  </a:lnTo>
                  <a:lnTo>
                    <a:pt x="148223" y="821215"/>
                  </a:lnTo>
                  <a:lnTo>
                    <a:pt x="172730" y="773263"/>
                  </a:lnTo>
                  <a:lnTo>
                    <a:pt x="198985" y="726246"/>
                  </a:lnTo>
                  <a:lnTo>
                    <a:pt x="226954" y="680225"/>
                  </a:lnTo>
                  <a:lnTo>
                    <a:pt x="256599" y="635265"/>
                  </a:lnTo>
                  <a:lnTo>
                    <a:pt x="287876" y="591428"/>
                  </a:lnTo>
                  <a:lnTo>
                    <a:pt x="320746" y="548772"/>
                  </a:lnTo>
                  <a:lnTo>
                    <a:pt x="355165" y="507353"/>
                  </a:lnTo>
                  <a:lnTo>
                    <a:pt x="391085" y="467229"/>
                  </a:lnTo>
                  <a:lnTo>
                    <a:pt x="428457" y="428457"/>
                  </a:lnTo>
                  <a:lnTo>
                    <a:pt x="467229" y="391085"/>
                  </a:lnTo>
                  <a:lnTo>
                    <a:pt x="507353" y="355165"/>
                  </a:lnTo>
                  <a:lnTo>
                    <a:pt x="548772" y="320746"/>
                  </a:lnTo>
                  <a:lnTo>
                    <a:pt x="591428" y="287876"/>
                  </a:lnTo>
                  <a:lnTo>
                    <a:pt x="635265" y="256599"/>
                  </a:lnTo>
                  <a:lnTo>
                    <a:pt x="680225" y="226954"/>
                  </a:lnTo>
                  <a:lnTo>
                    <a:pt x="726246" y="198985"/>
                  </a:lnTo>
                  <a:lnTo>
                    <a:pt x="773263" y="172730"/>
                  </a:lnTo>
                  <a:lnTo>
                    <a:pt x="821215" y="148223"/>
                  </a:lnTo>
                  <a:lnTo>
                    <a:pt x="870039" y="125497"/>
                  </a:lnTo>
                  <a:lnTo>
                    <a:pt x="919665" y="104583"/>
                  </a:lnTo>
                  <a:lnTo>
                    <a:pt x="970026" y="85511"/>
                  </a:lnTo>
                  <a:lnTo>
                    <a:pt x="1021054" y="68306"/>
                  </a:lnTo>
                  <a:lnTo>
                    <a:pt x="1072684" y="52989"/>
                  </a:lnTo>
                  <a:lnTo>
                    <a:pt x="1124843" y="39584"/>
                  </a:lnTo>
                  <a:lnTo>
                    <a:pt x="1177457" y="28108"/>
                  </a:lnTo>
                  <a:lnTo>
                    <a:pt x="1230457" y="18576"/>
                  </a:lnTo>
                  <a:lnTo>
                    <a:pt x="1283776" y="11001"/>
                  </a:lnTo>
                  <a:lnTo>
                    <a:pt x="1337337" y="5393"/>
                  </a:lnTo>
                  <a:lnTo>
                    <a:pt x="1391065" y="1762"/>
                  </a:lnTo>
                  <a:lnTo>
                    <a:pt x="1444891" y="110"/>
                  </a:lnTo>
                  <a:lnTo>
                    <a:pt x="1462843" y="0"/>
                  </a:lnTo>
                  <a:lnTo>
                    <a:pt x="1480796" y="110"/>
                  </a:lnTo>
                  <a:lnTo>
                    <a:pt x="1534622" y="1762"/>
                  </a:lnTo>
                  <a:lnTo>
                    <a:pt x="1588350" y="5393"/>
                  </a:lnTo>
                  <a:lnTo>
                    <a:pt x="1641911" y="11001"/>
                  </a:lnTo>
                  <a:lnTo>
                    <a:pt x="1695229" y="18576"/>
                  </a:lnTo>
                  <a:lnTo>
                    <a:pt x="1748230" y="28108"/>
                  </a:lnTo>
                  <a:lnTo>
                    <a:pt x="1800844" y="39584"/>
                  </a:lnTo>
                  <a:lnTo>
                    <a:pt x="1853002" y="52989"/>
                  </a:lnTo>
                  <a:lnTo>
                    <a:pt x="1904632" y="68306"/>
                  </a:lnTo>
                  <a:lnTo>
                    <a:pt x="1955661" y="85511"/>
                  </a:lnTo>
                  <a:lnTo>
                    <a:pt x="2006021" y="104583"/>
                  </a:lnTo>
                  <a:lnTo>
                    <a:pt x="2055648" y="125497"/>
                  </a:lnTo>
                  <a:lnTo>
                    <a:pt x="2104471" y="148223"/>
                  </a:lnTo>
                  <a:lnTo>
                    <a:pt x="2152423" y="172730"/>
                  </a:lnTo>
                  <a:lnTo>
                    <a:pt x="2199440" y="198985"/>
                  </a:lnTo>
                  <a:lnTo>
                    <a:pt x="2245461" y="226954"/>
                  </a:lnTo>
                  <a:lnTo>
                    <a:pt x="2290422" y="256599"/>
                  </a:lnTo>
                  <a:lnTo>
                    <a:pt x="2334258" y="287876"/>
                  </a:lnTo>
                  <a:lnTo>
                    <a:pt x="2376914" y="320746"/>
                  </a:lnTo>
                  <a:lnTo>
                    <a:pt x="2418333" y="355165"/>
                  </a:lnTo>
                  <a:lnTo>
                    <a:pt x="2458457" y="391085"/>
                  </a:lnTo>
                  <a:lnTo>
                    <a:pt x="2497230" y="428457"/>
                  </a:lnTo>
                  <a:lnTo>
                    <a:pt x="2534601" y="467229"/>
                  </a:lnTo>
                  <a:lnTo>
                    <a:pt x="2570521" y="507353"/>
                  </a:lnTo>
                  <a:lnTo>
                    <a:pt x="2604941" y="548772"/>
                  </a:lnTo>
                  <a:lnTo>
                    <a:pt x="2637810" y="591428"/>
                  </a:lnTo>
                  <a:lnTo>
                    <a:pt x="2669088" y="635265"/>
                  </a:lnTo>
                  <a:lnTo>
                    <a:pt x="2698732" y="680225"/>
                  </a:lnTo>
                  <a:lnTo>
                    <a:pt x="2726701" y="726246"/>
                  </a:lnTo>
                  <a:lnTo>
                    <a:pt x="2752956" y="773263"/>
                  </a:lnTo>
                  <a:lnTo>
                    <a:pt x="2777463" y="821215"/>
                  </a:lnTo>
                  <a:lnTo>
                    <a:pt x="2800189" y="870039"/>
                  </a:lnTo>
                  <a:lnTo>
                    <a:pt x="2821103" y="919665"/>
                  </a:lnTo>
                  <a:lnTo>
                    <a:pt x="2840175" y="970026"/>
                  </a:lnTo>
                  <a:lnTo>
                    <a:pt x="2857380" y="1021054"/>
                  </a:lnTo>
                  <a:lnTo>
                    <a:pt x="2872697" y="1072684"/>
                  </a:lnTo>
                  <a:lnTo>
                    <a:pt x="2886103" y="1124843"/>
                  </a:lnTo>
                  <a:lnTo>
                    <a:pt x="2897579" y="1177457"/>
                  </a:lnTo>
                  <a:lnTo>
                    <a:pt x="2907111" y="1230457"/>
                  </a:lnTo>
                  <a:lnTo>
                    <a:pt x="2914686" y="1283776"/>
                  </a:lnTo>
                  <a:lnTo>
                    <a:pt x="2920293" y="1337337"/>
                  </a:lnTo>
                  <a:lnTo>
                    <a:pt x="2923925" y="1391065"/>
                  </a:lnTo>
                  <a:lnTo>
                    <a:pt x="2925577" y="1444891"/>
                  </a:lnTo>
                  <a:lnTo>
                    <a:pt x="2925687" y="1462843"/>
                  </a:lnTo>
                  <a:lnTo>
                    <a:pt x="2925577" y="1480796"/>
                  </a:lnTo>
                  <a:lnTo>
                    <a:pt x="2923925" y="1534622"/>
                  </a:lnTo>
                  <a:lnTo>
                    <a:pt x="2920293" y="1588350"/>
                  </a:lnTo>
                  <a:lnTo>
                    <a:pt x="2914686" y="1641911"/>
                  </a:lnTo>
                  <a:lnTo>
                    <a:pt x="2907111" y="1695229"/>
                  </a:lnTo>
                  <a:lnTo>
                    <a:pt x="2897579" y="1748230"/>
                  </a:lnTo>
                  <a:lnTo>
                    <a:pt x="2886103" y="1800844"/>
                  </a:lnTo>
                  <a:lnTo>
                    <a:pt x="2872697" y="1853002"/>
                  </a:lnTo>
                  <a:lnTo>
                    <a:pt x="2857381" y="1904632"/>
                  </a:lnTo>
                  <a:lnTo>
                    <a:pt x="2840175" y="1955661"/>
                  </a:lnTo>
                  <a:lnTo>
                    <a:pt x="2821103" y="2006021"/>
                  </a:lnTo>
                  <a:lnTo>
                    <a:pt x="2800189" y="2055648"/>
                  </a:lnTo>
                  <a:lnTo>
                    <a:pt x="2777463" y="2104471"/>
                  </a:lnTo>
                  <a:lnTo>
                    <a:pt x="2752956" y="2152423"/>
                  </a:lnTo>
                  <a:lnTo>
                    <a:pt x="2726701" y="2199440"/>
                  </a:lnTo>
                  <a:lnTo>
                    <a:pt x="2698732" y="2245461"/>
                  </a:lnTo>
                  <a:lnTo>
                    <a:pt x="2669088" y="2290422"/>
                  </a:lnTo>
                  <a:lnTo>
                    <a:pt x="2637810" y="2334258"/>
                  </a:lnTo>
                  <a:lnTo>
                    <a:pt x="2604941" y="2376914"/>
                  </a:lnTo>
                  <a:lnTo>
                    <a:pt x="2570521" y="2418333"/>
                  </a:lnTo>
                  <a:lnTo>
                    <a:pt x="2534601" y="2458457"/>
                  </a:lnTo>
                  <a:lnTo>
                    <a:pt x="2497230" y="2497230"/>
                  </a:lnTo>
                  <a:lnTo>
                    <a:pt x="2458457" y="2534601"/>
                  </a:lnTo>
                  <a:lnTo>
                    <a:pt x="2418333" y="2570521"/>
                  </a:lnTo>
                  <a:lnTo>
                    <a:pt x="2376914" y="2604941"/>
                  </a:lnTo>
                  <a:lnTo>
                    <a:pt x="2334258" y="2637810"/>
                  </a:lnTo>
                  <a:lnTo>
                    <a:pt x="2290422" y="2669088"/>
                  </a:lnTo>
                  <a:lnTo>
                    <a:pt x="2245461" y="2698732"/>
                  </a:lnTo>
                  <a:lnTo>
                    <a:pt x="2199440" y="2726701"/>
                  </a:lnTo>
                  <a:lnTo>
                    <a:pt x="2152423" y="2752956"/>
                  </a:lnTo>
                  <a:lnTo>
                    <a:pt x="2104471" y="2777463"/>
                  </a:lnTo>
                  <a:lnTo>
                    <a:pt x="2055648" y="2800189"/>
                  </a:lnTo>
                  <a:lnTo>
                    <a:pt x="2006021" y="2821103"/>
                  </a:lnTo>
                  <a:lnTo>
                    <a:pt x="1955660" y="2840175"/>
                  </a:lnTo>
                  <a:lnTo>
                    <a:pt x="1904632" y="2857380"/>
                  </a:lnTo>
                  <a:lnTo>
                    <a:pt x="1853002" y="2872697"/>
                  </a:lnTo>
                  <a:lnTo>
                    <a:pt x="1800844" y="2886103"/>
                  </a:lnTo>
                  <a:lnTo>
                    <a:pt x="1748230" y="2897579"/>
                  </a:lnTo>
                  <a:lnTo>
                    <a:pt x="1695229" y="2907111"/>
                  </a:lnTo>
                  <a:lnTo>
                    <a:pt x="1641911" y="2914686"/>
                  </a:lnTo>
                  <a:lnTo>
                    <a:pt x="1588350" y="2920293"/>
                  </a:lnTo>
                  <a:lnTo>
                    <a:pt x="1534622" y="2923925"/>
                  </a:lnTo>
                  <a:lnTo>
                    <a:pt x="1480796" y="2925577"/>
                  </a:lnTo>
                  <a:lnTo>
                    <a:pt x="1462843" y="2925687"/>
                  </a:lnTo>
                  <a:close/>
                </a:path>
              </a:pathLst>
            </a:custGeom>
            <a:solidFill>
              <a:srgbClr val="F6BED5"/>
            </a:solidFill>
          </p:spPr>
          <p:txBody>
            <a:bodyPr wrap="square" lIns="0" tIns="0" rIns="0" bIns="0" rtlCol="0"/>
            <a:lstStyle/>
            <a:p>
              <a:pPr defTabSz="609630"/>
              <a:endParaRPr sz="1200">
                <a:solidFill>
                  <a:prstClr val="black"/>
                </a:solidFill>
                <a:latin typeface="Calibri"/>
              </a:endParaRPr>
            </a:p>
          </p:txBody>
        </p:sp>
        <p:sp>
          <p:nvSpPr>
            <p:cNvPr id="65" name="object 59">
              <a:extLst>
                <a:ext uri="{FF2B5EF4-FFF2-40B4-BE49-F238E27FC236}">
                  <a16:creationId xmlns:a16="http://schemas.microsoft.com/office/drawing/2014/main" id="{D28C80B8-67EF-493B-9701-0EDF6E4ECC42}"/>
                </a:ext>
              </a:extLst>
            </p:cNvPr>
            <p:cNvSpPr/>
            <p:nvPr/>
          </p:nvSpPr>
          <p:spPr>
            <a:xfrm>
              <a:off x="4524178" y="2418290"/>
              <a:ext cx="1143000" cy="1064260"/>
            </a:xfrm>
            <a:custGeom>
              <a:avLst/>
              <a:gdLst/>
              <a:ahLst/>
              <a:cxnLst/>
              <a:rect l="l" t="t" r="r" b="b"/>
              <a:pathLst>
                <a:path w="1143000" h="1064260">
                  <a:moveTo>
                    <a:pt x="461460" y="64153"/>
                  </a:moveTo>
                  <a:lnTo>
                    <a:pt x="409403" y="64153"/>
                  </a:lnTo>
                  <a:lnTo>
                    <a:pt x="444137" y="37223"/>
                  </a:lnTo>
                  <a:lnTo>
                    <a:pt x="482660" y="17049"/>
                  </a:lnTo>
                  <a:lnTo>
                    <a:pt x="524320" y="4388"/>
                  </a:lnTo>
                  <a:lnTo>
                    <a:pt x="568461" y="0"/>
                  </a:lnTo>
                  <a:lnTo>
                    <a:pt x="612815" y="4428"/>
                  </a:lnTo>
                  <a:lnTo>
                    <a:pt x="654658" y="17201"/>
                  </a:lnTo>
                  <a:lnTo>
                    <a:pt x="680878" y="31002"/>
                  </a:lnTo>
                  <a:lnTo>
                    <a:pt x="568461" y="31002"/>
                  </a:lnTo>
                  <a:lnTo>
                    <a:pt x="523737" y="36229"/>
                  </a:lnTo>
                  <a:lnTo>
                    <a:pt x="482056" y="51216"/>
                  </a:lnTo>
                  <a:lnTo>
                    <a:pt x="461460" y="64153"/>
                  </a:lnTo>
                  <a:close/>
                </a:path>
                <a:path w="1143000" h="1064260">
                  <a:moveTo>
                    <a:pt x="937162" y="1064166"/>
                  </a:moveTo>
                  <a:lnTo>
                    <a:pt x="205665" y="1064166"/>
                  </a:lnTo>
                  <a:lnTo>
                    <a:pt x="198750" y="1057223"/>
                  </a:lnTo>
                  <a:lnTo>
                    <a:pt x="198750" y="871250"/>
                  </a:lnTo>
                  <a:lnTo>
                    <a:pt x="199132" y="865661"/>
                  </a:lnTo>
                  <a:lnTo>
                    <a:pt x="199379" y="860041"/>
                  </a:lnTo>
                  <a:lnTo>
                    <a:pt x="6914" y="860041"/>
                  </a:lnTo>
                  <a:lnTo>
                    <a:pt x="0" y="853099"/>
                  </a:lnTo>
                  <a:lnTo>
                    <a:pt x="0" y="710267"/>
                  </a:lnTo>
                  <a:lnTo>
                    <a:pt x="4235" y="659753"/>
                  </a:lnTo>
                  <a:lnTo>
                    <a:pt x="16555" y="611812"/>
                  </a:lnTo>
                  <a:lnTo>
                    <a:pt x="36378" y="567241"/>
                  </a:lnTo>
                  <a:lnTo>
                    <a:pt x="63121" y="526827"/>
                  </a:lnTo>
                  <a:lnTo>
                    <a:pt x="96203" y="491357"/>
                  </a:lnTo>
                  <a:lnTo>
                    <a:pt x="135043" y="461616"/>
                  </a:lnTo>
                  <a:lnTo>
                    <a:pt x="179059" y="438393"/>
                  </a:lnTo>
                  <a:lnTo>
                    <a:pt x="142460" y="401801"/>
                  </a:lnTo>
                  <a:lnTo>
                    <a:pt x="114790" y="356679"/>
                  </a:lnTo>
                  <a:lnTo>
                    <a:pt x="97333" y="305392"/>
                  </a:lnTo>
                  <a:lnTo>
                    <a:pt x="97243" y="304886"/>
                  </a:lnTo>
                  <a:lnTo>
                    <a:pt x="91173" y="249713"/>
                  </a:lnTo>
                  <a:lnTo>
                    <a:pt x="96495" y="197425"/>
                  </a:lnTo>
                  <a:lnTo>
                    <a:pt x="111656" y="149371"/>
                  </a:lnTo>
                  <a:lnTo>
                    <a:pt x="135435" y="106965"/>
                  </a:lnTo>
                  <a:lnTo>
                    <a:pt x="166617" y="71578"/>
                  </a:lnTo>
                  <a:lnTo>
                    <a:pt x="203984" y="44590"/>
                  </a:lnTo>
                  <a:lnTo>
                    <a:pt x="246319" y="27385"/>
                  </a:lnTo>
                  <a:lnTo>
                    <a:pt x="292407" y="21343"/>
                  </a:lnTo>
                  <a:lnTo>
                    <a:pt x="324452" y="24252"/>
                  </a:lnTo>
                  <a:lnTo>
                    <a:pt x="354889" y="32668"/>
                  </a:lnTo>
                  <a:lnTo>
                    <a:pt x="383333" y="46124"/>
                  </a:lnTo>
                  <a:lnTo>
                    <a:pt x="392329" y="52345"/>
                  </a:lnTo>
                  <a:lnTo>
                    <a:pt x="292407" y="52345"/>
                  </a:lnTo>
                  <a:lnTo>
                    <a:pt x="247181" y="59408"/>
                  </a:lnTo>
                  <a:lnTo>
                    <a:pt x="206510" y="79332"/>
                  </a:lnTo>
                  <a:lnTo>
                    <a:pt x="172028" y="110222"/>
                  </a:lnTo>
                  <a:lnTo>
                    <a:pt x="145373" y="150181"/>
                  </a:lnTo>
                  <a:lnTo>
                    <a:pt x="128184" y="197303"/>
                  </a:lnTo>
                  <a:lnTo>
                    <a:pt x="122086" y="249724"/>
                  </a:lnTo>
                  <a:lnTo>
                    <a:pt x="129071" y="305392"/>
                  </a:lnTo>
                  <a:lnTo>
                    <a:pt x="148931" y="355771"/>
                  </a:lnTo>
                  <a:lnTo>
                    <a:pt x="180025" y="397879"/>
                  </a:lnTo>
                  <a:lnTo>
                    <a:pt x="220709" y="428734"/>
                  </a:lnTo>
                  <a:lnTo>
                    <a:pt x="226201" y="431699"/>
                  </a:lnTo>
                  <a:lnTo>
                    <a:pt x="229385" y="437701"/>
                  </a:lnTo>
                  <a:lnTo>
                    <a:pt x="228149" y="450139"/>
                  </a:lnTo>
                  <a:lnTo>
                    <a:pt x="223862" y="455387"/>
                  </a:lnTo>
                  <a:lnTo>
                    <a:pt x="217886" y="457216"/>
                  </a:lnTo>
                  <a:lnTo>
                    <a:pt x="172316" y="475814"/>
                  </a:lnTo>
                  <a:lnTo>
                    <a:pt x="131911" y="501780"/>
                  </a:lnTo>
                  <a:lnTo>
                    <a:pt x="97345" y="534204"/>
                  </a:lnTo>
                  <a:lnTo>
                    <a:pt x="69290" y="572175"/>
                  </a:lnTo>
                  <a:lnTo>
                    <a:pt x="48417" y="614785"/>
                  </a:lnTo>
                  <a:lnTo>
                    <a:pt x="35398" y="661153"/>
                  </a:lnTo>
                  <a:lnTo>
                    <a:pt x="30914" y="710267"/>
                  </a:lnTo>
                  <a:lnTo>
                    <a:pt x="30913" y="829049"/>
                  </a:lnTo>
                  <a:lnTo>
                    <a:pt x="233063" y="829049"/>
                  </a:lnTo>
                  <a:lnTo>
                    <a:pt x="229663" y="876921"/>
                  </a:lnTo>
                  <a:lnTo>
                    <a:pt x="229663" y="1033173"/>
                  </a:lnTo>
                  <a:lnTo>
                    <a:pt x="944086" y="1033173"/>
                  </a:lnTo>
                  <a:lnTo>
                    <a:pt x="944086" y="1057223"/>
                  </a:lnTo>
                  <a:lnTo>
                    <a:pt x="937162" y="1064166"/>
                  </a:lnTo>
                  <a:close/>
                </a:path>
                <a:path w="1143000" h="1064260">
                  <a:moveTo>
                    <a:pt x="787592" y="64721"/>
                  </a:moveTo>
                  <a:lnTo>
                    <a:pt x="728158" y="64721"/>
                  </a:lnTo>
                  <a:lnTo>
                    <a:pt x="754331" y="46461"/>
                  </a:lnTo>
                  <a:lnTo>
                    <a:pt x="782925" y="32829"/>
                  </a:lnTo>
                  <a:lnTo>
                    <a:pt x="813549" y="24301"/>
                  </a:lnTo>
                  <a:lnTo>
                    <a:pt x="845814" y="21353"/>
                  </a:lnTo>
                  <a:lnTo>
                    <a:pt x="891895" y="27395"/>
                  </a:lnTo>
                  <a:lnTo>
                    <a:pt x="934228" y="44601"/>
                  </a:lnTo>
                  <a:lnTo>
                    <a:pt x="944937" y="52335"/>
                  </a:lnTo>
                  <a:lnTo>
                    <a:pt x="845709" y="52345"/>
                  </a:lnTo>
                  <a:lnTo>
                    <a:pt x="819571" y="54680"/>
                  </a:lnTo>
                  <a:lnTo>
                    <a:pt x="794574" y="61476"/>
                  </a:lnTo>
                  <a:lnTo>
                    <a:pt x="787592" y="64721"/>
                  </a:lnTo>
                  <a:close/>
                </a:path>
                <a:path w="1143000" h="1064260">
                  <a:moveTo>
                    <a:pt x="944086" y="1033173"/>
                  </a:moveTo>
                  <a:lnTo>
                    <a:pt x="913163" y="1033173"/>
                  </a:lnTo>
                  <a:lnTo>
                    <a:pt x="913162" y="876921"/>
                  </a:lnTo>
                  <a:lnTo>
                    <a:pt x="909479" y="827120"/>
                  </a:lnTo>
                  <a:lnTo>
                    <a:pt x="898817" y="779296"/>
                  </a:lnTo>
                  <a:lnTo>
                    <a:pt x="881594" y="733842"/>
                  </a:lnTo>
                  <a:lnTo>
                    <a:pt x="858300" y="691474"/>
                  </a:lnTo>
                  <a:lnTo>
                    <a:pt x="829408" y="652823"/>
                  </a:lnTo>
                  <a:lnTo>
                    <a:pt x="795391" y="618522"/>
                  </a:lnTo>
                  <a:lnTo>
                    <a:pt x="756721" y="589203"/>
                  </a:lnTo>
                  <a:lnTo>
                    <a:pt x="713870" y="565500"/>
                  </a:lnTo>
                  <a:lnTo>
                    <a:pt x="667311" y="548043"/>
                  </a:lnTo>
                  <a:lnTo>
                    <a:pt x="661314" y="546298"/>
                  </a:lnTo>
                  <a:lnTo>
                    <a:pt x="656945" y="541101"/>
                  </a:lnTo>
                  <a:lnTo>
                    <a:pt x="655584" y="528653"/>
                  </a:lnTo>
                  <a:lnTo>
                    <a:pt x="658707" y="522630"/>
                  </a:lnTo>
                  <a:lnTo>
                    <a:pt x="664178" y="519603"/>
                  </a:lnTo>
                  <a:lnTo>
                    <a:pt x="700219" y="494504"/>
                  </a:lnTo>
                  <a:lnTo>
                    <a:pt x="731108" y="462468"/>
                  </a:lnTo>
                  <a:lnTo>
                    <a:pt x="756218" y="424639"/>
                  </a:lnTo>
                  <a:lnTo>
                    <a:pt x="774927" y="382159"/>
                  </a:lnTo>
                  <a:lnTo>
                    <a:pt x="786611" y="336169"/>
                  </a:lnTo>
                  <a:lnTo>
                    <a:pt x="790643" y="287803"/>
                  </a:lnTo>
                  <a:lnTo>
                    <a:pt x="786122" y="236122"/>
                  </a:lnTo>
                  <a:lnTo>
                    <a:pt x="773157" y="187947"/>
                  </a:lnTo>
                  <a:lnTo>
                    <a:pt x="752649" y="144328"/>
                  </a:lnTo>
                  <a:lnTo>
                    <a:pt x="725497" y="106306"/>
                  </a:lnTo>
                  <a:lnTo>
                    <a:pt x="692602" y="74922"/>
                  </a:lnTo>
                  <a:lnTo>
                    <a:pt x="654865" y="51216"/>
                  </a:lnTo>
                  <a:lnTo>
                    <a:pt x="613184" y="36229"/>
                  </a:lnTo>
                  <a:lnTo>
                    <a:pt x="568461" y="31002"/>
                  </a:lnTo>
                  <a:lnTo>
                    <a:pt x="680878" y="31002"/>
                  </a:lnTo>
                  <a:lnTo>
                    <a:pt x="693327" y="37555"/>
                  </a:lnTo>
                  <a:lnTo>
                    <a:pt x="728158" y="64721"/>
                  </a:lnTo>
                  <a:lnTo>
                    <a:pt x="787592" y="64721"/>
                  </a:lnTo>
                  <a:lnTo>
                    <a:pt x="771135" y="72370"/>
                  </a:lnTo>
                  <a:lnTo>
                    <a:pt x="749560" y="87005"/>
                  </a:lnTo>
                  <a:lnTo>
                    <a:pt x="779591" y="129300"/>
                  </a:lnTo>
                  <a:lnTo>
                    <a:pt x="802257" y="177599"/>
                  </a:lnTo>
                  <a:lnTo>
                    <a:pt x="816576" y="230800"/>
                  </a:lnTo>
                  <a:lnTo>
                    <a:pt x="821567" y="287813"/>
                  </a:lnTo>
                  <a:lnTo>
                    <a:pt x="818967" y="329455"/>
                  </a:lnTo>
                  <a:lnTo>
                    <a:pt x="811344" y="369477"/>
                  </a:lnTo>
                  <a:lnTo>
                    <a:pt x="798967" y="407399"/>
                  </a:lnTo>
                  <a:lnTo>
                    <a:pt x="782102" y="442753"/>
                  </a:lnTo>
                  <a:lnTo>
                    <a:pt x="782205" y="443517"/>
                  </a:lnTo>
                  <a:lnTo>
                    <a:pt x="781659" y="448951"/>
                  </a:lnTo>
                  <a:lnTo>
                    <a:pt x="778701" y="453239"/>
                  </a:lnTo>
                  <a:lnTo>
                    <a:pt x="774456" y="455697"/>
                  </a:lnTo>
                  <a:lnTo>
                    <a:pt x="760056" y="476411"/>
                  </a:lnTo>
                  <a:lnTo>
                    <a:pt x="743904" y="495649"/>
                  </a:lnTo>
                  <a:lnTo>
                    <a:pt x="726223" y="513126"/>
                  </a:lnTo>
                  <a:lnTo>
                    <a:pt x="706931" y="528859"/>
                  </a:lnTo>
                  <a:lnTo>
                    <a:pt x="752520" y="550483"/>
                  </a:lnTo>
                  <a:lnTo>
                    <a:pt x="794280" y="577796"/>
                  </a:lnTo>
                  <a:lnTo>
                    <a:pt x="831788" y="610226"/>
                  </a:lnTo>
                  <a:lnTo>
                    <a:pt x="864622" y="647199"/>
                  </a:lnTo>
                  <a:lnTo>
                    <a:pt x="892357" y="688141"/>
                  </a:lnTo>
                  <a:lnTo>
                    <a:pt x="914572" y="732479"/>
                  </a:lnTo>
                  <a:lnTo>
                    <a:pt x="930843" y="779639"/>
                  </a:lnTo>
                  <a:lnTo>
                    <a:pt x="940748" y="829049"/>
                  </a:lnTo>
                  <a:lnTo>
                    <a:pt x="1142848" y="829049"/>
                  </a:lnTo>
                  <a:lnTo>
                    <a:pt x="1142847" y="853099"/>
                  </a:lnTo>
                  <a:lnTo>
                    <a:pt x="1135923" y="860041"/>
                  </a:lnTo>
                  <a:lnTo>
                    <a:pt x="943437" y="860041"/>
                  </a:lnTo>
                  <a:lnTo>
                    <a:pt x="943685" y="865661"/>
                  </a:lnTo>
                  <a:lnTo>
                    <a:pt x="944086" y="871250"/>
                  </a:lnTo>
                  <a:lnTo>
                    <a:pt x="944086" y="1033173"/>
                  </a:lnTo>
                  <a:close/>
                </a:path>
                <a:path w="1143000" h="1064260">
                  <a:moveTo>
                    <a:pt x="1142848" y="829049"/>
                  </a:moveTo>
                  <a:lnTo>
                    <a:pt x="1111934" y="829049"/>
                  </a:lnTo>
                  <a:lnTo>
                    <a:pt x="1111934" y="710267"/>
                  </a:lnTo>
                  <a:lnTo>
                    <a:pt x="1107276" y="661122"/>
                  </a:lnTo>
                  <a:lnTo>
                    <a:pt x="1093855" y="614592"/>
                  </a:lnTo>
                  <a:lnTo>
                    <a:pt x="1072419" y="571621"/>
                  </a:lnTo>
                  <a:lnTo>
                    <a:pt x="1043753" y="533279"/>
                  </a:lnTo>
                  <a:lnTo>
                    <a:pt x="1008632" y="500602"/>
                  </a:lnTo>
                  <a:lnTo>
                    <a:pt x="967832" y="474630"/>
                  </a:lnTo>
                  <a:lnTo>
                    <a:pt x="922128" y="456400"/>
                  </a:lnTo>
                  <a:lnTo>
                    <a:pt x="916131" y="454654"/>
                  </a:lnTo>
                  <a:lnTo>
                    <a:pt x="911782" y="449468"/>
                  </a:lnTo>
                  <a:lnTo>
                    <a:pt x="910422" y="437009"/>
                  </a:lnTo>
                  <a:lnTo>
                    <a:pt x="913544" y="430986"/>
                  </a:lnTo>
                  <a:lnTo>
                    <a:pt x="918995" y="427959"/>
                  </a:lnTo>
                  <a:lnTo>
                    <a:pt x="959071" y="396978"/>
                  </a:lnTo>
                  <a:lnTo>
                    <a:pt x="989700" y="354964"/>
                  </a:lnTo>
                  <a:lnTo>
                    <a:pt x="1009264" y="304886"/>
                  </a:lnTo>
                  <a:lnTo>
                    <a:pt x="1016145" y="249713"/>
                  </a:lnTo>
                  <a:lnTo>
                    <a:pt x="1010050" y="197303"/>
                  </a:lnTo>
                  <a:lnTo>
                    <a:pt x="992855" y="150171"/>
                  </a:lnTo>
                  <a:lnTo>
                    <a:pt x="966198" y="110211"/>
                  </a:lnTo>
                  <a:lnTo>
                    <a:pt x="931716" y="79322"/>
                  </a:lnTo>
                  <a:lnTo>
                    <a:pt x="891046" y="59398"/>
                  </a:lnTo>
                  <a:lnTo>
                    <a:pt x="845824" y="52335"/>
                  </a:lnTo>
                  <a:lnTo>
                    <a:pt x="944951" y="52345"/>
                  </a:lnTo>
                  <a:lnTo>
                    <a:pt x="1002779" y="106975"/>
                  </a:lnTo>
                  <a:lnTo>
                    <a:pt x="1026561" y="149382"/>
                  </a:lnTo>
                  <a:lnTo>
                    <a:pt x="1041723" y="197425"/>
                  </a:lnTo>
                  <a:lnTo>
                    <a:pt x="1047048" y="249724"/>
                  </a:lnTo>
                  <a:lnTo>
                    <a:pt x="1041182" y="304886"/>
                  </a:lnTo>
                  <a:lnTo>
                    <a:pt x="1041086" y="305392"/>
                  </a:lnTo>
                  <a:lnTo>
                    <a:pt x="1024127" y="356198"/>
                  </a:lnTo>
                  <a:lnTo>
                    <a:pt x="997008" y="400838"/>
                  </a:lnTo>
                  <a:lnTo>
                    <a:pt x="960810" y="437267"/>
                  </a:lnTo>
                  <a:lnTo>
                    <a:pt x="1005088" y="460342"/>
                  </a:lnTo>
                  <a:lnTo>
                    <a:pt x="1044391" y="490219"/>
                  </a:lnTo>
                  <a:lnTo>
                    <a:pt x="1078050" y="526002"/>
                  </a:lnTo>
                  <a:lnTo>
                    <a:pt x="1105394" y="566796"/>
                  </a:lnTo>
                  <a:lnTo>
                    <a:pt x="1125721" y="611629"/>
                  </a:lnTo>
                  <a:lnTo>
                    <a:pt x="1138463" y="659829"/>
                  </a:lnTo>
                  <a:lnTo>
                    <a:pt x="1142847" y="710267"/>
                  </a:lnTo>
                  <a:lnTo>
                    <a:pt x="1142848" y="829049"/>
                  </a:lnTo>
                  <a:close/>
                </a:path>
                <a:path w="1143000" h="1064260">
                  <a:moveTo>
                    <a:pt x="233063" y="829049"/>
                  </a:moveTo>
                  <a:lnTo>
                    <a:pt x="201976" y="829049"/>
                  </a:lnTo>
                  <a:lnTo>
                    <a:pt x="211554" y="779738"/>
                  </a:lnTo>
                  <a:lnTo>
                    <a:pt x="227348" y="732837"/>
                  </a:lnTo>
                  <a:lnTo>
                    <a:pt x="248991" y="688848"/>
                  </a:lnTo>
                  <a:lnTo>
                    <a:pt x="276117" y="648277"/>
                  </a:lnTo>
                  <a:lnTo>
                    <a:pt x="308359" y="611629"/>
                  </a:lnTo>
                  <a:lnTo>
                    <a:pt x="345352" y="579407"/>
                  </a:lnTo>
                  <a:lnTo>
                    <a:pt x="386729" y="552118"/>
                  </a:lnTo>
                  <a:lnTo>
                    <a:pt x="432124" y="530264"/>
                  </a:lnTo>
                  <a:lnTo>
                    <a:pt x="398544" y="500935"/>
                  </a:lnTo>
                  <a:lnTo>
                    <a:pt x="369941" y="465969"/>
                  </a:lnTo>
                  <a:lnTo>
                    <a:pt x="346819" y="426270"/>
                  </a:lnTo>
                  <a:lnTo>
                    <a:pt x="329680" y="382742"/>
                  </a:lnTo>
                  <a:lnTo>
                    <a:pt x="319105" y="336624"/>
                  </a:lnTo>
                  <a:lnTo>
                    <a:pt x="315366" y="287803"/>
                  </a:lnTo>
                  <a:lnTo>
                    <a:pt x="320393" y="230605"/>
                  </a:lnTo>
                  <a:lnTo>
                    <a:pt x="334814" y="177230"/>
                  </a:lnTo>
                  <a:lnTo>
                    <a:pt x="357637" y="128803"/>
                  </a:lnTo>
                  <a:lnTo>
                    <a:pt x="387867" y="86437"/>
                  </a:lnTo>
                  <a:lnTo>
                    <a:pt x="366430" y="72049"/>
                  </a:lnTo>
                  <a:lnTo>
                    <a:pt x="343182" y="61337"/>
                  </a:lnTo>
                  <a:lnTo>
                    <a:pt x="318410" y="54652"/>
                  </a:lnTo>
                  <a:lnTo>
                    <a:pt x="292407" y="52345"/>
                  </a:lnTo>
                  <a:lnTo>
                    <a:pt x="392329" y="52345"/>
                  </a:lnTo>
                  <a:lnTo>
                    <a:pt x="409403" y="64153"/>
                  </a:lnTo>
                  <a:lnTo>
                    <a:pt x="461460" y="64153"/>
                  </a:lnTo>
                  <a:lnTo>
                    <a:pt x="444316" y="74922"/>
                  </a:lnTo>
                  <a:lnTo>
                    <a:pt x="411420" y="106306"/>
                  </a:lnTo>
                  <a:lnTo>
                    <a:pt x="384266" y="144328"/>
                  </a:lnTo>
                  <a:lnTo>
                    <a:pt x="363756" y="187947"/>
                  </a:lnTo>
                  <a:lnTo>
                    <a:pt x="350790" y="236123"/>
                  </a:lnTo>
                  <a:lnTo>
                    <a:pt x="346268" y="287813"/>
                  </a:lnTo>
                  <a:lnTo>
                    <a:pt x="350363" y="336624"/>
                  </a:lnTo>
                  <a:lnTo>
                    <a:pt x="362227" y="382963"/>
                  </a:lnTo>
                  <a:lnTo>
                    <a:pt x="381225" y="425679"/>
                  </a:lnTo>
                  <a:lnTo>
                    <a:pt x="406726" y="463624"/>
                  </a:lnTo>
                  <a:lnTo>
                    <a:pt x="438096" y="495649"/>
                  </a:lnTo>
                  <a:lnTo>
                    <a:pt x="474701" y="520605"/>
                  </a:lnTo>
                  <a:lnTo>
                    <a:pt x="480194" y="523570"/>
                  </a:lnTo>
                  <a:lnTo>
                    <a:pt x="483378" y="529572"/>
                  </a:lnTo>
                  <a:lnTo>
                    <a:pt x="482141" y="542010"/>
                  </a:lnTo>
                  <a:lnTo>
                    <a:pt x="477855" y="547258"/>
                  </a:lnTo>
                  <a:lnTo>
                    <a:pt x="471878" y="549087"/>
                  </a:lnTo>
                  <a:lnTo>
                    <a:pt x="425414" y="566959"/>
                  </a:lnTo>
                  <a:lnTo>
                    <a:pt x="382882" y="590765"/>
                  </a:lnTo>
                  <a:lnTo>
                    <a:pt x="344691" y="619949"/>
                  </a:lnTo>
                  <a:lnTo>
                    <a:pt x="311251" y="653955"/>
                  </a:lnTo>
                  <a:lnTo>
                    <a:pt x="282972" y="692231"/>
                  </a:lnTo>
                  <a:lnTo>
                    <a:pt x="260264" y="734220"/>
                  </a:lnTo>
                  <a:lnTo>
                    <a:pt x="243563" y="779296"/>
                  </a:lnTo>
                  <a:lnTo>
                    <a:pt x="233194" y="827204"/>
                  </a:lnTo>
                  <a:lnTo>
                    <a:pt x="233063" y="829049"/>
                  </a:lnTo>
                  <a:close/>
                </a:path>
              </a:pathLst>
            </a:custGeom>
            <a:solidFill>
              <a:srgbClr val="5D3F66"/>
            </a:solidFill>
          </p:spPr>
          <p:txBody>
            <a:bodyPr wrap="square" lIns="0" tIns="0" rIns="0" bIns="0" rtlCol="0"/>
            <a:lstStyle/>
            <a:p>
              <a:pPr defTabSz="609630"/>
              <a:endParaRPr sz="1200">
                <a:solidFill>
                  <a:prstClr val="black"/>
                </a:solidFill>
                <a:latin typeface="Calibri"/>
              </a:endParaRPr>
            </a:p>
          </p:txBody>
        </p:sp>
        <p:sp>
          <p:nvSpPr>
            <p:cNvPr id="66" name="object 60">
              <a:extLst>
                <a:ext uri="{FF2B5EF4-FFF2-40B4-BE49-F238E27FC236}">
                  <a16:creationId xmlns:a16="http://schemas.microsoft.com/office/drawing/2014/main" id="{6A284CF9-C9AD-46F6-9A72-00BCF9464B16}"/>
                </a:ext>
              </a:extLst>
            </p:cNvPr>
            <p:cNvSpPr/>
            <p:nvPr/>
          </p:nvSpPr>
          <p:spPr>
            <a:xfrm>
              <a:off x="4643158" y="6270954"/>
              <a:ext cx="903605" cy="904240"/>
            </a:xfrm>
            <a:custGeom>
              <a:avLst/>
              <a:gdLst/>
              <a:ahLst/>
              <a:cxnLst/>
              <a:rect l="l" t="t" r="r" b="b"/>
              <a:pathLst>
                <a:path w="903604" h="904240">
                  <a:moveTo>
                    <a:pt x="587248" y="437311"/>
                  </a:moveTo>
                  <a:lnTo>
                    <a:pt x="580326" y="394525"/>
                  </a:lnTo>
                  <a:lnTo>
                    <a:pt x="561060" y="357339"/>
                  </a:lnTo>
                  <a:lnTo>
                    <a:pt x="557136" y="353415"/>
                  </a:lnTo>
                  <a:lnTo>
                    <a:pt x="557136" y="437311"/>
                  </a:lnTo>
                  <a:lnTo>
                    <a:pt x="548830" y="478294"/>
                  </a:lnTo>
                  <a:lnTo>
                    <a:pt x="526224" y="511797"/>
                  </a:lnTo>
                  <a:lnTo>
                    <a:pt x="492709" y="534416"/>
                  </a:lnTo>
                  <a:lnTo>
                    <a:pt x="451726" y="542709"/>
                  </a:lnTo>
                  <a:lnTo>
                    <a:pt x="410743" y="534416"/>
                  </a:lnTo>
                  <a:lnTo>
                    <a:pt x="377240" y="511797"/>
                  </a:lnTo>
                  <a:lnTo>
                    <a:pt x="354622" y="478294"/>
                  </a:lnTo>
                  <a:lnTo>
                    <a:pt x="346329" y="437311"/>
                  </a:lnTo>
                  <a:lnTo>
                    <a:pt x="354622" y="396328"/>
                  </a:lnTo>
                  <a:lnTo>
                    <a:pt x="377240" y="362813"/>
                  </a:lnTo>
                  <a:lnTo>
                    <a:pt x="410743" y="340207"/>
                  </a:lnTo>
                  <a:lnTo>
                    <a:pt x="451726" y="331901"/>
                  </a:lnTo>
                  <a:lnTo>
                    <a:pt x="492709" y="340207"/>
                  </a:lnTo>
                  <a:lnTo>
                    <a:pt x="526224" y="362813"/>
                  </a:lnTo>
                  <a:lnTo>
                    <a:pt x="548830" y="396328"/>
                  </a:lnTo>
                  <a:lnTo>
                    <a:pt x="557136" y="437311"/>
                  </a:lnTo>
                  <a:lnTo>
                    <a:pt x="557136" y="353415"/>
                  </a:lnTo>
                  <a:lnTo>
                    <a:pt x="535622" y="331901"/>
                  </a:lnTo>
                  <a:lnTo>
                    <a:pt x="531698" y="327977"/>
                  </a:lnTo>
                  <a:lnTo>
                    <a:pt x="494512" y="308711"/>
                  </a:lnTo>
                  <a:lnTo>
                    <a:pt x="451726" y="301790"/>
                  </a:lnTo>
                  <a:lnTo>
                    <a:pt x="408952" y="308711"/>
                  </a:lnTo>
                  <a:lnTo>
                    <a:pt x="371754" y="327977"/>
                  </a:lnTo>
                  <a:lnTo>
                    <a:pt x="342404" y="357339"/>
                  </a:lnTo>
                  <a:lnTo>
                    <a:pt x="323138" y="394525"/>
                  </a:lnTo>
                  <a:lnTo>
                    <a:pt x="316217" y="437311"/>
                  </a:lnTo>
                  <a:lnTo>
                    <a:pt x="323138" y="480085"/>
                  </a:lnTo>
                  <a:lnTo>
                    <a:pt x="342404" y="517283"/>
                  </a:lnTo>
                  <a:lnTo>
                    <a:pt x="371754" y="546633"/>
                  </a:lnTo>
                  <a:lnTo>
                    <a:pt x="408952" y="565899"/>
                  </a:lnTo>
                  <a:lnTo>
                    <a:pt x="451726" y="572833"/>
                  </a:lnTo>
                  <a:lnTo>
                    <a:pt x="494512" y="565899"/>
                  </a:lnTo>
                  <a:lnTo>
                    <a:pt x="531698" y="546633"/>
                  </a:lnTo>
                  <a:lnTo>
                    <a:pt x="535622" y="542709"/>
                  </a:lnTo>
                  <a:lnTo>
                    <a:pt x="561060" y="517283"/>
                  </a:lnTo>
                  <a:lnTo>
                    <a:pt x="580326" y="480085"/>
                  </a:lnTo>
                  <a:lnTo>
                    <a:pt x="587248" y="437311"/>
                  </a:lnTo>
                  <a:close/>
                </a:path>
                <a:path w="903604" h="904240">
                  <a:moveTo>
                    <a:pt x="903452" y="398907"/>
                  </a:moveTo>
                  <a:lnTo>
                    <a:pt x="896683" y="392137"/>
                  </a:lnTo>
                  <a:lnTo>
                    <a:pt x="873340" y="392137"/>
                  </a:lnTo>
                  <a:lnTo>
                    <a:pt x="873340" y="422249"/>
                  </a:lnTo>
                  <a:lnTo>
                    <a:pt x="873340" y="527659"/>
                  </a:lnTo>
                  <a:lnTo>
                    <a:pt x="858278" y="527659"/>
                  </a:lnTo>
                  <a:lnTo>
                    <a:pt x="858278" y="557771"/>
                  </a:lnTo>
                  <a:lnTo>
                    <a:pt x="858278" y="873975"/>
                  </a:lnTo>
                  <a:lnTo>
                    <a:pt x="662533" y="873975"/>
                  </a:lnTo>
                  <a:lnTo>
                    <a:pt x="662533" y="557771"/>
                  </a:lnTo>
                  <a:lnTo>
                    <a:pt x="858278" y="557771"/>
                  </a:lnTo>
                  <a:lnTo>
                    <a:pt x="858278" y="527659"/>
                  </a:lnTo>
                  <a:lnTo>
                    <a:pt x="662533" y="527659"/>
                  </a:lnTo>
                  <a:lnTo>
                    <a:pt x="662533" y="422249"/>
                  </a:lnTo>
                  <a:lnTo>
                    <a:pt x="873340" y="422249"/>
                  </a:lnTo>
                  <a:lnTo>
                    <a:pt x="873340" y="392137"/>
                  </a:lnTo>
                  <a:lnTo>
                    <a:pt x="662533" y="392137"/>
                  </a:lnTo>
                  <a:lnTo>
                    <a:pt x="662533" y="331901"/>
                  </a:lnTo>
                  <a:lnTo>
                    <a:pt x="714413" y="331901"/>
                  </a:lnTo>
                  <a:lnTo>
                    <a:pt x="720229" y="327494"/>
                  </a:lnTo>
                  <a:lnTo>
                    <a:pt x="722172" y="321081"/>
                  </a:lnTo>
                  <a:lnTo>
                    <a:pt x="724052" y="314731"/>
                  </a:lnTo>
                  <a:lnTo>
                    <a:pt x="721474" y="307848"/>
                  </a:lnTo>
                  <a:lnTo>
                    <a:pt x="656704" y="265938"/>
                  </a:lnTo>
                  <a:lnTo>
                    <a:pt x="656704" y="301790"/>
                  </a:lnTo>
                  <a:lnTo>
                    <a:pt x="639178" y="301790"/>
                  </a:lnTo>
                  <a:lnTo>
                    <a:pt x="632421" y="308559"/>
                  </a:lnTo>
                  <a:lnTo>
                    <a:pt x="632421" y="873975"/>
                  </a:lnTo>
                  <a:lnTo>
                    <a:pt x="572185" y="873975"/>
                  </a:lnTo>
                  <a:lnTo>
                    <a:pt x="572185" y="693293"/>
                  </a:lnTo>
                  <a:lnTo>
                    <a:pt x="572185" y="663168"/>
                  </a:lnTo>
                  <a:lnTo>
                    <a:pt x="572185" y="633056"/>
                  </a:lnTo>
                  <a:lnTo>
                    <a:pt x="572185" y="609701"/>
                  </a:lnTo>
                  <a:lnTo>
                    <a:pt x="565429" y="602945"/>
                  </a:lnTo>
                  <a:lnTo>
                    <a:pt x="542074" y="602945"/>
                  </a:lnTo>
                  <a:lnTo>
                    <a:pt x="542074" y="633056"/>
                  </a:lnTo>
                  <a:lnTo>
                    <a:pt x="542074" y="663168"/>
                  </a:lnTo>
                  <a:lnTo>
                    <a:pt x="542074" y="693293"/>
                  </a:lnTo>
                  <a:lnTo>
                    <a:pt x="542074" y="873975"/>
                  </a:lnTo>
                  <a:lnTo>
                    <a:pt x="466788" y="873975"/>
                  </a:lnTo>
                  <a:lnTo>
                    <a:pt x="466788" y="693293"/>
                  </a:lnTo>
                  <a:lnTo>
                    <a:pt x="542074" y="693293"/>
                  </a:lnTo>
                  <a:lnTo>
                    <a:pt x="542074" y="663168"/>
                  </a:lnTo>
                  <a:lnTo>
                    <a:pt x="436676" y="663168"/>
                  </a:lnTo>
                  <a:lnTo>
                    <a:pt x="436676" y="693293"/>
                  </a:lnTo>
                  <a:lnTo>
                    <a:pt x="436676" y="873975"/>
                  </a:lnTo>
                  <a:lnTo>
                    <a:pt x="361378" y="873975"/>
                  </a:lnTo>
                  <a:lnTo>
                    <a:pt x="361378" y="693293"/>
                  </a:lnTo>
                  <a:lnTo>
                    <a:pt x="436676" y="693293"/>
                  </a:lnTo>
                  <a:lnTo>
                    <a:pt x="436676" y="663168"/>
                  </a:lnTo>
                  <a:lnTo>
                    <a:pt x="361378" y="663168"/>
                  </a:lnTo>
                  <a:lnTo>
                    <a:pt x="361378" y="633056"/>
                  </a:lnTo>
                  <a:lnTo>
                    <a:pt x="542074" y="633056"/>
                  </a:lnTo>
                  <a:lnTo>
                    <a:pt x="542074" y="602945"/>
                  </a:lnTo>
                  <a:lnTo>
                    <a:pt x="338035" y="602945"/>
                  </a:lnTo>
                  <a:lnTo>
                    <a:pt x="331266" y="609701"/>
                  </a:lnTo>
                  <a:lnTo>
                    <a:pt x="331266" y="873975"/>
                  </a:lnTo>
                  <a:lnTo>
                    <a:pt x="271043" y="873975"/>
                  </a:lnTo>
                  <a:lnTo>
                    <a:pt x="271043" y="527659"/>
                  </a:lnTo>
                  <a:lnTo>
                    <a:pt x="271043" y="422249"/>
                  </a:lnTo>
                  <a:lnTo>
                    <a:pt x="271043" y="308559"/>
                  </a:lnTo>
                  <a:lnTo>
                    <a:pt x="264274" y="301790"/>
                  </a:lnTo>
                  <a:lnTo>
                    <a:pt x="246748" y="301790"/>
                  </a:lnTo>
                  <a:lnTo>
                    <a:pt x="451726" y="169151"/>
                  </a:lnTo>
                  <a:lnTo>
                    <a:pt x="656704" y="301790"/>
                  </a:lnTo>
                  <a:lnTo>
                    <a:pt x="656704" y="265938"/>
                  </a:lnTo>
                  <a:lnTo>
                    <a:pt x="507149" y="169151"/>
                  </a:lnTo>
                  <a:lnTo>
                    <a:pt x="466788" y="143040"/>
                  </a:lnTo>
                  <a:lnTo>
                    <a:pt x="466788" y="117805"/>
                  </a:lnTo>
                  <a:lnTo>
                    <a:pt x="590918" y="86753"/>
                  </a:lnTo>
                  <a:lnTo>
                    <a:pt x="642772" y="73812"/>
                  </a:lnTo>
                  <a:lnTo>
                    <a:pt x="647471" y="67818"/>
                  </a:lnTo>
                  <a:lnTo>
                    <a:pt x="647471" y="53936"/>
                  </a:lnTo>
                  <a:lnTo>
                    <a:pt x="642772" y="47929"/>
                  </a:lnTo>
                  <a:lnTo>
                    <a:pt x="590892" y="34988"/>
                  </a:lnTo>
                  <a:lnTo>
                    <a:pt x="570369" y="29870"/>
                  </a:lnTo>
                  <a:lnTo>
                    <a:pt x="570369" y="60871"/>
                  </a:lnTo>
                  <a:lnTo>
                    <a:pt x="466788" y="86753"/>
                  </a:lnTo>
                  <a:lnTo>
                    <a:pt x="466788" y="34988"/>
                  </a:lnTo>
                  <a:lnTo>
                    <a:pt x="570369" y="60871"/>
                  </a:lnTo>
                  <a:lnTo>
                    <a:pt x="570369" y="29870"/>
                  </a:lnTo>
                  <a:lnTo>
                    <a:pt x="450900" y="0"/>
                  </a:lnTo>
                  <a:lnTo>
                    <a:pt x="446138" y="990"/>
                  </a:lnTo>
                  <a:lnTo>
                    <a:pt x="438785" y="6705"/>
                  </a:lnTo>
                  <a:lnTo>
                    <a:pt x="436676" y="11049"/>
                  </a:lnTo>
                  <a:lnTo>
                    <a:pt x="436676" y="143040"/>
                  </a:lnTo>
                  <a:lnTo>
                    <a:pt x="181991" y="307848"/>
                  </a:lnTo>
                  <a:lnTo>
                    <a:pt x="179400" y="314731"/>
                  </a:lnTo>
                  <a:lnTo>
                    <a:pt x="181279" y="321081"/>
                  </a:lnTo>
                  <a:lnTo>
                    <a:pt x="183222" y="327494"/>
                  </a:lnTo>
                  <a:lnTo>
                    <a:pt x="189052" y="331901"/>
                  </a:lnTo>
                  <a:lnTo>
                    <a:pt x="240919" y="331901"/>
                  </a:lnTo>
                  <a:lnTo>
                    <a:pt x="240919" y="392137"/>
                  </a:lnTo>
                  <a:lnTo>
                    <a:pt x="240919" y="422249"/>
                  </a:lnTo>
                  <a:lnTo>
                    <a:pt x="240919" y="527659"/>
                  </a:lnTo>
                  <a:lnTo>
                    <a:pt x="240919" y="557771"/>
                  </a:lnTo>
                  <a:lnTo>
                    <a:pt x="240919" y="873975"/>
                  </a:lnTo>
                  <a:lnTo>
                    <a:pt x="45173" y="873975"/>
                  </a:lnTo>
                  <a:lnTo>
                    <a:pt x="45173" y="557771"/>
                  </a:lnTo>
                  <a:lnTo>
                    <a:pt x="240919" y="557771"/>
                  </a:lnTo>
                  <a:lnTo>
                    <a:pt x="240919" y="527659"/>
                  </a:lnTo>
                  <a:lnTo>
                    <a:pt x="30124" y="527659"/>
                  </a:lnTo>
                  <a:lnTo>
                    <a:pt x="30124" y="422249"/>
                  </a:lnTo>
                  <a:lnTo>
                    <a:pt x="240919" y="422249"/>
                  </a:lnTo>
                  <a:lnTo>
                    <a:pt x="240919" y="392137"/>
                  </a:lnTo>
                  <a:lnTo>
                    <a:pt x="6769" y="392137"/>
                  </a:lnTo>
                  <a:lnTo>
                    <a:pt x="0" y="398907"/>
                  </a:lnTo>
                  <a:lnTo>
                    <a:pt x="0" y="551002"/>
                  </a:lnTo>
                  <a:lnTo>
                    <a:pt x="6769" y="557771"/>
                  </a:lnTo>
                  <a:lnTo>
                    <a:pt x="15062" y="557771"/>
                  </a:lnTo>
                  <a:lnTo>
                    <a:pt x="15062" y="897331"/>
                  </a:lnTo>
                  <a:lnTo>
                    <a:pt x="21831" y="904087"/>
                  </a:lnTo>
                  <a:lnTo>
                    <a:pt x="881634" y="904087"/>
                  </a:lnTo>
                  <a:lnTo>
                    <a:pt x="888390" y="897331"/>
                  </a:lnTo>
                  <a:lnTo>
                    <a:pt x="888390" y="873975"/>
                  </a:lnTo>
                  <a:lnTo>
                    <a:pt x="888390" y="557771"/>
                  </a:lnTo>
                  <a:lnTo>
                    <a:pt x="896683" y="557771"/>
                  </a:lnTo>
                  <a:lnTo>
                    <a:pt x="903452" y="551002"/>
                  </a:lnTo>
                  <a:lnTo>
                    <a:pt x="903452" y="527659"/>
                  </a:lnTo>
                  <a:lnTo>
                    <a:pt x="903452" y="422249"/>
                  </a:lnTo>
                  <a:lnTo>
                    <a:pt x="903452" y="398907"/>
                  </a:lnTo>
                  <a:close/>
                </a:path>
              </a:pathLst>
            </a:custGeom>
            <a:solidFill>
              <a:srgbClr val="126573"/>
            </a:solidFill>
          </p:spPr>
          <p:txBody>
            <a:bodyPr wrap="square" lIns="0" tIns="0" rIns="0" bIns="0" rtlCol="0"/>
            <a:lstStyle/>
            <a:p>
              <a:pPr defTabSz="609630"/>
              <a:endParaRPr sz="1200">
                <a:solidFill>
                  <a:prstClr val="black"/>
                </a:solidFill>
                <a:latin typeface="Calibri"/>
              </a:endParaRPr>
            </a:p>
          </p:txBody>
        </p:sp>
        <p:pic>
          <p:nvPicPr>
            <p:cNvPr id="67" name="object 61">
              <a:extLst>
                <a:ext uri="{FF2B5EF4-FFF2-40B4-BE49-F238E27FC236}">
                  <a16:creationId xmlns:a16="http://schemas.microsoft.com/office/drawing/2014/main" id="{16CFD9A1-6BAD-4D8F-BB48-ECBA99E40C7B}"/>
                </a:ext>
              </a:extLst>
            </p:cNvPr>
            <p:cNvPicPr/>
            <p:nvPr/>
          </p:nvPicPr>
          <p:blipFill>
            <a:blip r:embed="rId3" cstate="screen">
              <a:extLst>
                <a:ext uri="{28A0092B-C50C-407E-A947-70E740481C1C}">
                  <a14:useLocalDpi xmlns:a14="http://schemas.microsoft.com/office/drawing/2010/main"/>
                </a:ext>
              </a:extLst>
            </a:blip>
            <a:stretch>
              <a:fillRect/>
            </a:stretch>
          </p:blipFill>
          <p:spPr>
            <a:xfrm>
              <a:off x="5032604" y="6617913"/>
              <a:ext cx="77346" cy="135517"/>
            </a:xfrm>
            <a:prstGeom prst="rect">
              <a:avLst/>
            </a:prstGeom>
          </p:spPr>
        </p:pic>
        <p:pic>
          <p:nvPicPr>
            <p:cNvPr id="68" name="object 62">
              <a:extLst>
                <a:ext uri="{FF2B5EF4-FFF2-40B4-BE49-F238E27FC236}">
                  <a16:creationId xmlns:a16="http://schemas.microsoft.com/office/drawing/2014/main" id="{62384A4C-A976-462D-BABA-F040AF5983F5}"/>
                </a:ext>
              </a:extLst>
            </p:cNvPr>
            <p:cNvPicPr/>
            <p:nvPr/>
          </p:nvPicPr>
          <p:blipFill>
            <a:blip r:embed="rId4" cstate="screen">
              <a:extLst>
                <a:ext uri="{28A0092B-C50C-407E-A947-70E740481C1C}">
                  <a14:useLocalDpi xmlns:a14="http://schemas.microsoft.com/office/drawing/2010/main"/>
                </a:ext>
              </a:extLst>
            </a:blip>
            <a:stretch>
              <a:fillRect/>
            </a:stretch>
          </p:blipFill>
          <p:spPr>
            <a:xfrm>
              <a:off x="4718455" y="6858833"/>
              <a:ext cx="135517" cy="135517"/>
            </a:xfrm>
            <a:prstGeom prst="rect">
              <a:avLst/>
            </a:prstGeom>
          </p:spPr>
        </p:pic>
        <p:pic>
          <p:nvPicPr>
            <p:cNvPr id="69" name="object 63">
              <a:extLst>
                <a:ext uri="{FF2B5EF4-FFF2-40B4-BE49-F238E27FC236}">
                  <a16:creationId xmlns:a16="http://schemas.microsoft.com/office/drawing/2014/main" id="{FEA6CEE7-3A48-49E4-A29E-3CDF2E3F89B4}"/>
                </a:ext>
              </a:extLst>
            </p:cNvPr>
            <p:cNvPicPr/>
            <p:nvPr/>
          </p:nvPicPr>
          <p:blipFill>
            <a:blip r:embed="rId5" cstate="screen">
              <a:extLst>
                <a:ext uri="{28A0092B-C50C-407E-A947-70E740481C1C}">
                  <a14:useLocalDpi xmlns:a14="http://schemas.microsoft.com/office/drawing/2010/main"/>
                </a:ext>
              </a:extLst>
            </a:blip>
            <a:stretch>
              <a:fillRect/>
            </a:stretch>
          </p:blipFill>
          <p:spPr>
            <a:xfrm>
              <a:off x="7406795" y="4947226"/>
              <a:ext cx="193718" cy="230641"/>
            </a:xfrm>
            <a:prstGeom prst="rect">
              <a:avLst/>
            </a:prstGeom>
          </p:spPr>
        </p:pic>
        <p:pic>
          <p:nvPicPr>
            <p:cNvPr id="70" name="object 64">
              <a:extLst>
                <a:ext uri="{FF2B5EF4-FFF2-40B4-BE49-F238E27FC236}">
                  <a16:creationId xmlns:a16="http://schemas.microsoft.com/office/drawing/2014/main" id="{7FBF30F1-703A-4F18-9C82-EFE2F792062D}"/>
                </a:ext>
              </a:extLst>
            </p:cNvPr>
            <p:cNvPicPr/>
            <p:nvPr/>
          </p:nvPicPr>
          <p:blipFill>
            <a:blip r:embed="rId6" cstate="screen">
              <a:extLst>
                <a:ext uri="{28A0092B-C50C-407E-A947-70E740481C1C}">
                  <a14:useLocalDpi xmlns:a14="http://schemas.microsoft.com/office/drawing/2010/main"/>
                </a:ext>
              </a:extLst>
            </a:blip>
            <a:stretch>
              <a:fillRect/>
            </a:stretch>
          </p:blipFill>
          <p:spPr>
            <a:xfrm>
              <a:off x="5335812" y="6858833"/>
              <a:ext cx="135517" cy="135517"/>
            </a:xfrm>
            <a:prstGeom prst="rect">
              <a:avLst/>
            </a:prstGeom>
          </p:spPr>
        </p:pic>
        <p:sp>
          <p:nvSpPr>
            <p:cNvPr id="71" name="object 65">
              <a:extLst>
                <a:ext uri="{FF2B5EF4-FFF2-40B4-BE49-F238E27FC236}">
                  <a16:creationId xmlns:a16="http://schemas.microsoft.com/office/drawing/2014/main" id="{52602B34-C3DA-4357-8D2F-4528F89FAB18}"/>
                </a:ext>
              </a:extLst>
            </p:cNvPr>
            <p:cNvSpPr/>
            <p:nvPr/>
          </p:nvSpPr>
          <p:spPr>
            <a:xfrm>
              <a:off x="6717881" y="4928018"/>
              <a:ext cx="1054100" cy="929640"/>
            </a:xfrm>
            <a:custGeom>
              <a:avLst/>
              <a:gdLst/>
              <a:ahLst/>
              <a:cxnLst/>
              <a:rect l="l" t="t" r="r" b="b"/>
              <a:pathLst>
                <a:path w="1054100" h="929639">
                  <a:moveTo>
                    <a:pt x="571525" y="95059"/>
                  </a:moveTo>
                  <a:lnTo>
                    <a:pt x="561848" y="85432"/>
                  </a:lnTo>
                  <a:lnTo>
                    <a:pt x="554024" y="85432"/>
                  </a:lnTo>
                  <a:lnTo>
                    <a:pt x="403504" y="235267"/>
                  </a:lnTo>
                  <a:lnTo>
                    <a:pt x="350545" y="182575"/>
                  </a:lnTo>
                  <a:lnTo>
                    <a:pt x="342722" y="182575"/>
                  </a:lnTo>
                  <a:lnTo>
                    <a:pt x="208343" y="316318"/>
                  </a:lnTo>
                  <a:lnTo>
                    <a:pt x="208343" y="324104"/>
                  </a:lnTo>
                  <a:lnTo>
                    <a:pt x="215582" y="331317"/>
                  </a:lnTo>
                  <a:lnTo>
                    <a:pt x="218757" y="332498"/>
                  </a:lnTo>
                  <a:lnTo>
                    <a:pt x="221932" y="332498"/>
                  </a:lnTo>
                  <a:lnTo>
                    <a:pt x="225094" y="332498"/>
                  </a:lnTo>
                  <a:lnTo>
                    <a:pt x="228269" y="331317"/>
                  </a:lnTo>
                  <a:lnTo>
                    <a:pt x="346633" y="213512"/>
                  </a:lnTo>
                  <a:lnTo>
                    <a:pt x="399592" y="266204"/>
                  </a:lnTo>
                  <a:lnTo>
                    <a:pt x="407416" y="266204"/>
                  </a:lnTo>
                  <a:lnTo>
                    <a:pt x="571525" y="102882"/>
                  </a:lnTo>
                  <a:lnTo>
                    <a:pt x="571525" y="95059"/>
                  </a:lnTo>
                  <a:close/>
                </a:path>
                <a:path w="1054100" h="929639">
                  <a:moveTo>
                    <a:pt x="698792" y="5486"/>
                  </a:moveTo>
                  <a:lnTo>
                    <a:pt x="693267" y="0"/>
                  </a:lnTo>
                  <a:lnTo>
                    <a:pt x="152133" y="0"/>
                  </a:lnTo>
                  <a:lnTo>
                    <a:pt x="146621" y="5486"/>
                  </a:lnTo>
                  <a:lnTo>
                    <a:pt x="146621" y="393471"/>
                  </a:lnTo>
                  <a:lnTo>
                    <a:pt x="152133" y="398995"/>
                  </a:lnTo>
                  <a:lnTo>
                    <a:pt x="623366" y="398995"/>
                  </a:lnTo>
                  <a:lnTo>
                    <a:pt x="630199" y="398995"/>
                  </a:lnTo>
                  <a:lnTo>
                    <a:pt x="635711" y="393471"/>
                  </a:lnTo>
                  <a:lnTo>
                    <a:pt x="635711" y="379869"/>
                  </a:lnTo>
                  <a:lnTo>
                    <a:pt x="630199" y="374370"/>
                  </a:lnTo>
                  <a:lnTo>
                    <a:pt x="171361" y="374370"/>
                  </a:lnTo>
                  <a:lnTo>
                    <a:pt x="171361" y="24625"/>
                  </a:lnTo>
                  <a:lnTo>
                    <a:pt x="693267" y="24625"/>
                  </a:lnTo>
                  <a:lnTo>
                    <a:pt x="698792" y="19088"/>
                  </a:lnTo>
                  <a:lnTo>
                    <a:pt x="698792" y="5486"/>
                  </a:lnTo>
                  <a:close/>
                </a:path>
                <a:path w="1054100" h="929639">
                  <a:moveTo>
                    <a:pt x="720445" y="283743"/>
                  </a:moveTo>
                  <a:lnTo>
                    <a:pt x="719620" y="275996"/>
                  </a:lnTo>
                  <a:lnTo>
                    <a:pt x="604583" y="184175"/>
                  </a:lnTo>
                  <a:lnTo>
                    <a:pt x="588276" y="175475"/>
                  </a:lnTo>
                  <a:lnTo>
                    <a:pt x="570712" y="173316"/>
                  </a:lnTo>
                  <a:lnTo>
                    <a:pt x="553821" y="177596"/>
                  </a:lnTo>
                  <a:lnTo>
                    <a:pt x="528116" y="213296"/>
                  </a:lnTo>
                  <a:lnTo>
                    <a:pt x="527964" y="222732"/>
                  </a:lnTo>
                  <a:lnTo>
                    <a:pt x="529691" y="231927"/>
                  </a:lnTo>
                  <a:lnTo>
                    <a:pt x="533234" y="240550"/>
                  </a:lnTo>
                  <a:lnTo>
                    <a:pt x="538429" y="248285"/>
                  </a:lnTo>
                  <a:lnTo>
                    <a:pt x="545134" y="254850"/>
                  </a:lnTo>
                  <a:lnTo>
                    <a:pt x="646950" y="336143"/>
                  </a:lnTo>
                  <a:lnTo>
                    <a:pt x="656856" y="346036"/>
                  </a:lnTo>
                  <a:lnTo>
                    <a:pt x="664184" y="357682"/>
                  </a:lnTo>
                  <a:lnTo>
                    <a:pt x="668731" y="370649"/>
                  </a:lnTo>
                  <a:lnTo>
                    <a:pt x="670293" y="384530"/>
                  </a:lnTo>
                  <a:lnTo>
                    <a:pt x="670293" y="534784"/>
                  </a:lnTo>
                  <a:lnTo>
                    <a:pt x="675817" y="540321"/>
                  </a:lnTo>
                  <a:lnTo>
                    <a:pt x="682650" y="540321"/>
                  </a:lnTo>
                  <a:lnTo>
                    <a:pt x="689483" y="540321"/>
                  </a:lnTo>
                  <a:lnTo>
                    <a:pt x="695045" y="534784"/>
                  </a:lnTo>
                  <a:lnTo>
                    <a:pt x="695045" y="384530"/>
                  </a:lnTo>
                  <a:lnTo>
                    <a:pt x="692861" y="365150"/>
                  </a:lnTo>
                  <a:lnTo>
                    <a:pt x="686523" y="347027"/>
                  </a:lnTo>
                  <a:lnTo>
                    <a:pt x="676300" y="330758"/>
                  </a:lnTo>
                  <a:lnTo>
                    <a:pt x="662470" y="316928"/>
                  </a:lnTo>
                  <a:lnTo>
                    <a:pt x="555967" y="231914"/>
                  </a:lnTo>
                  <a:lnTo>
                    <a:pt x="553123" y="226580"/>
                  </a:lnTo>
                  <a:lnTo>
                    <a:pt x="572782" y="197967"/>
                  </a:lnTo>
                  <a:lnTo>
                    <a:pt x="581240" y="199148"/>
                  </a:lnTo>
                  <a:lnTo>
                    <a:pt x="589102" y="203390"/>
                  </a:lnTo>
                  <a:lnTo>
                    <a:pt x="704100" y="295211"/>
                  </a:lnTo>
                  <a:lnTo>
                    <a:pt x="711885" y="294347"/>
                  </a:lnTo>
                  <a:lnTo>
                    <a:pt x="720445" y="283743"/>
                  </a:lnTo>
                  <a:close/>
                </a:path>
                <a:path w="1054100" h="929639">
                  <a:moveTo>
                    <a:pt x="948994" y="878674"/>
                  </a:moveTo>
                  <a:lnTo>
                    <a:pt x="939977" y="837628"/>
                  </a:lnTo>
                  <a:lnTo>
                    <a:pt x="914488" y="804113"/>
                  </a:lnTo>
                  <a:lnTo>
                    <a:pt x="857389" y="755510"/>
                  </a:lnTo>
                  <a:lnTo>
                    <a:pt x="878738" y="718705"/>
                  </a:lnTo>
                  <a:lnTo>
                    <a:pt x="886866" y="671931"/>
                  </a:lnTo>
                  <a:lnTo>
                    <a:pt x="878738" y="625170"/>
                  </a:lnTo>
                  <a:lnTo>
                    <a:pt x="862126" y="596544"/>
                  </a:lnTo>
                  <a:lnTo>
                    <a:pt x="862126" y="671931"/>
                  </a:lnTo>
                  <a:lnTo>
                    <a:pt x="855929" y="709117"/>
                  </a:lnTo>
                  <a:lnTo>
                    <a:pt x="839063" y="739521"/>
                  </a:lnTo>
                  <a:lnTo>
                    <a:pt x="814082" y="760031"/>
                  </a:lnTo>
                  <a:lnTo>
                    <a:pt x="783526" y="767562"/>
                  </a:lnTo>
                  <a:lnTo>
                    <a:pt x="752957" y="760031"/>
                  </a:lnTo>
                  <a:lnTo>
                    <a:pt x="727964" y="739521"/>
                  </a:lnTo>
                  <a:lnTo>
                    <a:pt x="711111" y="709117"/>
                  </a:lnTo>
                  <a:lnTo>
                    <a:pt x="704926" y="671931"/>
                  </a:lnTo>
                  <a:lnTo>
                    <a:pt x="711111" y="634733"/>
                  </a:lnTo>
                  <a:lnTo>
                    <a:pt x="727964" y="604329"/>
                  </a:lnTo>
                  <a:lnTo>
                    <a:pt x="752957" y="583819"/>
                  </a:lnTo>
                  <a:lnTo>
                    <a:pt x="783526" y="576287"/>
                  </a:lnTo>
                  <a:lnTo>
                    <a:pt x="814082" y="583819"/>
                  </a:lnTo>
                  <a:lnTo>
                    <a:pt x="839063" y="604329"/>
                  </a:lnTo>
                  <a:lnTo>
                    <a:pt x="855929" y="634733"/>
                  </a:lnTo>
                  <a:lnTo>
                    <a:pt x="862126" y="671931"/>
                  </a:lnTo>
                  <a:lnTo>
                    <a:pt x="862126" y="596544"/>
                  </a:lnTo>
                  <a:lnTo>
                    <a:pt x="856564" y="586943"/>
                  </a:lnTo>
                  <a:lnTo>
                    <a:pt x="843013" y="576287"/>
                  </a:lnTo>
                  <a:lnTo>
                    <a:pt x="823709" y="561136"/>
                  </a:lnTo>
                  <a:lnTo>
                    <a:pt x="783526" y="551662"/>
                  </a:lnTo>
                  <a:lnTo>
                    <a:pt x="743331" y="561136"/>
                  </a:lnTo>
                  <a:lnTo>
                    <a:pt x="710488" y="586943"/>
                  </a:lnTo>
                  <a:lnTo>
                    <a:pt x="688314" y="625170"/>
                  </a:lnTo>
                  <a:lnTo>
                    <a:pt x="680173" y="671931"/>
                  </a:lnTo>
                  <a:lnTo>
                    <a:pt x="688314" y="718705"/>
                  </a:lnTo>
                  <a:lnTo>
                    <a:pt x="709561" y="755357"/>
                  </a:lnTo>
                  <a:lnTo>
                    <a:pt x="651357" y="803986"/>
                  </a:lnTo>
                  <a:lnTo>
                    <a:pt x="636422" y="819543"/>
                  </a:lnTo>
                  <a:lnTo>
                    <a:pt x="628662" y="832294"/>
                  </a:lnTo>
                  <a:lnTo>
                    <a:pt x="621042" y="819607"/>
                  </a:lnTo>
                  <a:lnTo>
                    <a:pt x="606399" y="804113"/>
                  </a:lnTo>
                  <a:lnTo>
                    <a:pt x="549300" y="755484"/>
                  </a:lnTo>
                  <a:lnTo>
                    <a:pt x="570636" y="718705"/>
                  </a:lnTo>
                  <a:lnTo>
                    <a:pt x="578777" y="671931"/>
                  </a:lnTo>
                  <a:lnTo>
                    <a:pt x="570636" y="625170"/>
                  </a:lnTo>
                  <a:lnTo>
                    <a:pt x="554024" y="596544"/>
                  </a:lnTo>
                  <a:lnTo>
                    <a:pt x="554024" y="671931"/>
                  </a:lnTo>
                  <a:lnTo>
                    <a:pt x="547839" y="709117"/>
                  </a:lnTo>
                  <a:lnTo>
                    <a:pt x="530987" y="739521"/>
                  </a:lnTo>
                  <a:lnTo>
                    <a:pt x="505993" y="760031"/>
                  </a:lnTo>
                  <a:lnTo>
                    <a:pt x="475424" y="767562"/>
                  </a:lnTo>
                  <a:lnTo>
                    <a:pt x="444855" y="760031"/>
                  </a:lnTo>
                  <a:lnTo>
                    <a:pt x="419874" y="739521"/>
                  </a:lnTo>
                  <a:lnTo>
                    <a:pt x="403009" y="709117"/>
                  </a:lnTo>
                  <a:lnTo>
                    <a:pt x="396824" y="671931"/>
                  </a:lnTo>
                  <a:lnTo>
                    <a:pt x="403009" y="634733"/>
                  </a:lnTo>
                  <a:lnTo>
                    <a:pt x="419874" y="604329"/>
                  </a:lnTo>
                  <a:lnTo>
                    <a:pt x="444855" y="583819"/>
                  </a:lnTo>
                  <a:lnTo>
                    <a:pt x="475424" y="576287"/>
                  </a:lnTo>
                  <a:lnTo>
                    <a:pt x="505993" y="583819"/>
                  </a:lnTo>
                  <a:lnTo>
                    <a:pt x="530987" y="604329"/>
                  </a:lnTo>
                  <a:lnTo>
                    <a:pt x="547839" y="634733"/>
                  </a:lnTo>
                  <a:lnTo>
                    <a:pt x="554024" y="671931"/>
                  </a:lnTo>
                  <a:lnTo>
                    <a:pt x="554024" y="596544"/>
                  </a:lnTo>
                  <a:lnTo>
                    <a:pt x="548462" y="586943"/>
                  </a:lnTo>
                  <a:lnTo>
                    <a:pt x="534911" y="576287"/>
                  </a:lnTo>
                  <a:lnTo>
                    <a:pt x="515620" y="561136"/>
                  </a:lnTo>
                  <a:lnTo>
                    <a:pt x="475424" y="551662"/>
                  </a:lnTo>
                  <a:lnTo>
                    <a:pt x="435241" y="561136"/>
                  </a:lnTo>
                  <a:lnTo>
                    <a:pt x="402386" y="586943"/>
                  </a:lnTo>
                  <a:lnTo>
                    <a:pt x="380212" y="625170"/>
                  </a:lnTo>
                  <a:lnTo>
                    <a:pt x="372084" y="671931"/>
                  </a:lnTo>
                  <a:lnTo>
                    <a:pt x="380212" y="718705"/>
                  </a:lnTo>
                  <a:lnTo>
                    <a:pt x="401472" y="755370"/>
                  </a:lnTo>
                  <a:lnTo>
                    <a:pt x="343306" y="803986"/>
                  </a:lnTo>
                  <a:lnTo>
                    <a:pt x="328358" y="819543"/>
                  </a:lnTo>
                  <a:lnTo>
                    <a:pt x="320598" y="832294"/>
                  </a:lnTo>
                  <a:lnTo>
                    <a:pt x="312978" y="819607"/>
                  </a:lnTo>
                  <a:lnTo>
                    <a:pt x="298348" y="804113"/>
                  </a:lnTo>
                  <a:lnTo>
                    <a:pt x="241211" y="755484"/>
                  </a:lnTo>
                  <a:lnTo>
                    <a:pt x="262547" y="718705"/>
                  </a:lnTo>
                  <a:lnTo>
                    <a:pt x="270675" y="671931"/>
                  </a:lnTo>
                  <a:lnTo>
                    <a:pt x="262547" y="625170"/>
                  </a:lnTo>
                  <a:lnTo>
                    <a:pt x="245935" y="596544"/>
                  </a:lnTo>
                  <a:lnTo>
                    <a:pt x="245935" y="671931"/>
                  </a:lnTo>
                  <a:lnTo>
                    <a:pt x="239750" y="709117"/>
                  </a:lnTo>
                  <a:lnTo>
                    <a:pt x="222885" y="739521"/>
                  </a:lnTo>
                  <a:lnTo>
                    <a:pt x="197904" y="760031"/>
                  </a:lnTo>
                  <a:lnTo>
                    <a:pt x="167335" y="767562"/>
                  </a:lnTo>
                  <a:lnTo>
                    <a:pt x="136779" y="760031"/>
                  </a:lnTo>
                  <a:lnTo>
                    <a:pt x="111785" y="739521"/>
                  </a:lnTo>
                  <a:lnTo>
                    <a:pt x="94919" y="709117"/>
                  </a:lnTo>
                  <a:lnTo>
                    <a:pt x="88734" y="671931"/>
                  </a:lnTo>
                  <a:lnTo>
                    <a:pt x="94919" y="634733"/>
                  </a:lnTo>
                  <a:lnTo>
                    <a:pt x="111785" y="604329"/>
                  </a:lnTo>
                  <a:lnTo>
                    <a:pt x="136779" y="583819"/>
                  </a:lnTo>
                  <a:lnTo>
                    <a:pt x="167335" y="576287"/>
                  </a:lnTo>
                  <a:lnTo>
                    <a:pt x="197904" y="583819"/>
                  </a:lnTo>
                  <a:lnTo>
                    <a:pt x="222885" y="604329"/>
                  </a:lnTo>
                  <a:lnTo>
                    <a:pt x="239750" y="634733"/>
                  </a:lnTo>
                  <a:lnTo>
                    <a:pt x="245935" y="671931"/>
                  </a:lnTo>
                  <a:lnTo>
                    <a:pt x="245935" y="596544"/>
                  </a:lnTo>
                  <a:lnTo>
                    <a:pt x="240372" y="586943"/>
                  </a:lnTo>
                  <a:lnTo>
                    <a:pt x="226822" y="576287"/>
                  </a:lnTo>
                  <a:lnTo>
                    <a:pt x="207518" y="561136"/>
                  </a:lnTo>
                  <a:lnTo>
                    <a:pt x="167335" y="551662"/>
                  </a:lnTo>
                  <a:lnTo>
                    <a:pt x="127139" y="561136"/>
                  </a:lnTo>
                  <a:lnTo>
                    <a:pt x="94284" y="586943"/>
                  </a:lnTo>
                  <a:lnTo>
                    <a:pt x="72123" y="625170"/>
                  </a:lnTo>
                  <a:lnTo>
                    <a:pt x="63982" y="671931"/>
                  </a:lnTo>
                  <a:lnTo>
                    <a:pt x="72123" y="718705"/>
                  </a:lnTo>
                  <a:lnTo>
                    <a:pt x="93370" y="755370"/>
                  </a:lnTo>
                  <a:lnTo>
                    <a:pt x="35204" y="803986"/>
                  </a:lnTo>
                  <a:lnTo>
                    <a:pt x="20281" y="819543"/>
                  </a:lnTo>
                  <a:lnTo>
                    <a:pt x="9220" y="837692"/>
                  </a:lnTo>
                  <a:lnTo>
                    <a:pt x="2362" y="857783"/>
                  </a:lnTo>
                  <a:lnTo>
                    <a:pt x="0" y="879170"/>
                  </a:lnTo>
                  <a:lnTo>
                    <a:pt x="0" y="923874"/>
                  </a:lnTo>
                  <a:lnTo>
                    <a:pt x="5562" y="929360"/>
                  </a:lnTo>
                  <a:lnTo>
                    <a:pt x="12395" y="929360"/>
                  </a:lnTo>
                  <a:lnTo>
                    <a:pt x="19227" y="929360"/>
                  </a:lnTo>
                  <a:lnTo>
                    <a:pt x="24752" y="923874"/>
                  </a:lnTo>
                  <a:lnTo>
                    <a:pt x="24752" y="879170"/>
                  </a:lnTo>
                  <a:lnTo>
                    <a:pt x="26517" y="863142"/>
                  </a:lnTo>
                  <a:lnTo>
                    <a:pt x="31661" y="848093"/>
                  </a:lnTo>
                  <a:lnTo>
                    <a:pt x="39954" y="834504"/>
                  </a:lnTo>
                  <a:lnTo>
                    <a:pt x="51142" y="822871"/>
                  </a:lnTo>
                  <a:lnTo>
                    <a:pt x="112712" y="771410"/>
                  </a:lnTo>
                  <a:lnTo>
                    <a:pt x="127139" y="782726"/>
                  </a:lnTo>
                  <a:lnTo>
                    <a:pt x="167335" y="792187"/>
                  </a:lnTo>
                  <a:lnTo>
                    <a:pt x="207518" y="782726"/>
                  </a:lnTo>
                  <a:lnTo>
                    <a:pt x="221881" y="771448"/>
                  </a:lnTo>
                  <a:lnTo>
                    <a:pt x="282244" y="822833"/>
                  </a:lnTo>
                  <a:lnTo>
                    <a:pt x="293217" y="834428"/>
                  </a:lnTo>
                  <a:lnTo>
                    <a:pt x="301332" y="847928"/>
                  </a:lnTo>
                  <a:lnTo>
                    <a:pt x="306374" y="862838"/>
                  </a:lnTo>
                  <a:lnTo>
                    <a:pt x="308102" y="878674"/>
                  </a:lnTo>
                  <a:lnTo>
                    <a:pt x="308102" y="879170"/>
                  </a:lnTo>
                  <a:lnTo>
                    <a:pt x="308102" y="885977"/>
                  </a:lnTo>
                  <a:lnTo>
                    <a:pt x="308102" y="923874"/>
                  </a:lnTo>
                  <a:lnTo>
                    <a:pt x="313613" y="929360"/>
                  </a:lnTo>
                  <a:lnTo>
                    <a:pt x="320459" y="929360"/>
                  </a:lnTo>
                  <a:lnTo>
                    <a:pt x="327291" y="929360"/>
                  </a:lnTo>
                  <a:lnTo>
                    <a:pt x="332841" y="923874"/>
                  </a:lnTo>
                  <a:lnTo>
                    <a:pt x="332841" y="885977"/>
                  </a:lnTo>
                  <a:lnTo>
                    <a:pt x="332841" y="879170"/>
                  </a:lnTo>
                  <a:lnTo>
                    <a:pt x="348005" y="834517"/>
                  </a:lnTo>
                  <a:lnTo>
                    <a:pt x="420801" y="771398"/>
                  </a:lnTo>
                  <a:lnTo>
                    <a:pt x="435241" y="782726"/>
                  </a:lnTo>
                  <a:lnTo>
                    <a:pt x="475424" y="792187"/>
                  </a:lnTo>
                  <a:lnTo>
                    <a:pt x="515620" y="782726"/>
                  </a:lnTo>
                  <a:lnTo>
                    <a:pt x="529983" y="771448"/>
                  </a:lnTo>
                  <a:lnTo>
                    <a:pt x="590346" y="822833"/>
                  </a:lnTo>
                  <a:lnTo>
                    <a:pt x="601306" y="834428"/>
                  </a:lnTo>
                  <a:lnTo>
                    <a:pt x="609409" y="847928"/>
                  </a:lnTo>
                  <a:lnTo>
                    <a:pt x="614438" y="862838"/>
                  </a:lnTo>
                  <a:lnTo>
                    <a:pt x="616153" y="878674"/>
                  </a:lnTo>
                  <a:lnTo>
                    <a:pt x="616153" y="879170"/>
                  </a:lnTo>
                  <a:lnTo>
                    <a:pt x="616153" y="885977"/>
                  </a:lnTo>
                  <a:lnTo>
                    <a:pt x="616153" y="923874"/>
                  </a:lnTo>
                  <a:lnTo>
                    <a:pt x="621715" y="929360"/>
                  </a:lnTo>
                  <a:lnTo>
                    <a:pt x="628548" y="929360"/>
                  </a:lnTo>
                  <a:lnTo>
                    <a:pt x="635381" y="929360"/>
                  </a:lnTo>
                  <a:lnTo>
                    <a:pt x="640905" y="923874"/>
                  </a:lnTo>
                  <a:lnTo>
                    <a:pt x="640905" y="885977"/>
                  </a:lnTo>
                  <a:lnTo>
                    <a:pt x="640905" y="879170"/>
                  </a:lnTo>
                  <a:lnTo>
                    <a:pt x="656094" y="834517"/>
                  </a:lnTo>
                  <a:lnTo>
                    <a:pt x="728878" y="771385"/>
                  </a:lnTo>
                  <a:lnTo>
                    <a:pt x="743331" y="782726"/>
                  </a:lnTo>
                  <a:lnTo>
                    <a:pt x="783526" y="792187"/>
                  </a:lnTo>
                  <a:lnTo>
                    <a:pt x="823709" y="782726"/>
                  </a:lnTo>
                  <a:lnTo>
                    <a:pt x="838060" y="771461"/>
                  </a:lnTo>
                  <a:lnTo>
                    <a:pt x="898398" y="822833"/>
                  </a:lnTo>
                  <a:lnTo>
                    <a:pt x="909370" y="834428"/>
                  </a:lnTo>
                  <a:lnTo>
                    <a:pt x="917486" y="847928"/>
                  </a:lnTo>
                  <a:lnTo>
                    <a:pt x="922528" y="862838"/>
                  </a:lnTo>
                  <a:lnTo>
                    <a:pt x="924255" y="878674"/>
                  </a:lnTo>
                  <a:lnTo>
                    <a:pt x="924255" y="923874"/>
                  </a:lnTo>
                  <a:lnTo>
                    <a:pt x="929805" y="929360"/>
                  </a:lnTo>
                  <a:lnTo>
                    <a:pt x="936650" y="929360"/>
                  </a:lnTo>
                  <a:lnTo>
                    <a:pt x="943483" y="929360"/>
                  </a:lnTo>
                  <a:lnTo>
                    <a:pt x="948994" y="923874"/>
                  </a:lnTo>
                  <a:lnTo>
                    <a:pt x="948994" y="878674"/>
                  </a:lnTo>
                  <a:close/>
                </a:path>
                <a:path w="1054100" h="929639">
                  <a:moveTo>
                    <a:pt x="1053985" y="439318"/>
                  </a:moveTo>
                  <a:lnTo>
                    <a:pt x="922604" y="307428"/>
                  </a:lnTo>
                  <a:lnTo>
                    <a:pt x="878179" y="267843"/>
                  </a:lnTo>
                  <a:lnTo>
                    <a:pt x="870318" y="268249"/>
                  </a:lnTo>
                  <a:lnTo>
                    <a:pt x="861212" y="278409"/>
                  </a:lnTo>
                  <a:lnTo>
                    <a:pt x="861631" y="286194"/>
                  </a:lnTo>
                  <a:lnTo>
                    <a:pt x="906297" y="325983"/>
                  </a:lnTo>
                  <a:lnTo>
                    <a:pt x="1026274" y="428053"/>
                  </a:lnTo>
                  <a:lnTo>
                    <a:pt x="1029042" y="433781"/>
                  </a:lnTo>
                  <a:lnTo>
                    <a:pt x="1007427" y="463118"/>
                  </a:lnTo>
                  <a:lnTo>
                    <a:pt x="999312" y="461822"/>
                  </a:lnTo>
                  <a:lnTo>
                    <a:pt x="992022" y="457555"/>
                  </a:lnTo>
                  <a:lnTo>
                    <a:pt x="890574" y="367944"/>
                  </a:lnTo>
                  <a:lnTo>
                    <a:pt x="885342" y="367169"/>
                  </a:lnTo>
                  <a:lnTo>
                    <a:pt x="876452" y="371182"/>
                  </a:lnTo>
                  <a:lnTo>
                    <a:pt x="873607" y="375640"/>
                  </a:lnTo>
                  <a:lnTo>
                    <a:pt x="873861" y="412559"/>
                  </a:lnTo>
                  <a:lnTo>
                    <a:pt x="873861" y="534784"/>
                  </a:lnTo>
                  <a:lnTo>
                    <a:pt x="879411" y="540321"/>
                  </a:lnTo>
                  <a:lnTo>
                    <a:pt x="886244" y="540321"/>
                  </a:lnTo>
                  <a:lnTo>
                    <a:pt x="893089" y="540321"/>
                  </a:lnTo>
                  <a:lnTo>
                    <a:pt x="898639" y="534784"/>
                  </a:lnTo>
                  <a:lnTo>
                    <a:pt x="898601" y="407974"/>
                  </a:lnTo>
                  <a:lnTo>
                    <a:pt x="975601" y="475945"/>
                  </a:lnTo>
                  <a:lnTo>
                    <a:pt x="990917" y="484974"/>
                  </a:lnTo>
                  <a:lnTo>
                    <a:pt x="1008024" y="487692"/>
                  </a:lnTo>
                  <a:lnTo>
                    <a:pt x="1024966" y="484162"/>
                  </a:lnTo>
                  <a:lnTo>
                    <a:pt x="1039825" y="474433"/>
                  </a:lnTo>
                  <a:lnTo>
                    <a:pt x="1046073" y="466902"/>
                  </a:lnTo>
                  <a:lnTo>
                    <a:pt x="1050607" y="458330"/>
                  </a:lnTo>
                  <a:lnTo>
                    <a:pt x="1053287" y="449033"/>
                  </a:lnTo>
                  <a:lnTo>
                    <a:pt x="1053985" y="439318"/>
                  </a:lnTo>
                  <a:close/>
                </a:path>
              </a:pathLst>
            </a:custGeom>
            <a:solidFill>
              <a:srgbClr val="5D3F66"/>
            </a:solidFill>
          </p:spPr>
          <p:txBody>
            <a:bodyPr wrap="square" lIns="0" tIns="0" rIns="0" bIns="0" rtlCol="0"/>
            <a:lstStyle/>
            <a:p>
              <a:pPr defTabSz="609630"/>
              <a:endParaRPr sz="1200">
                <a:solidFill>
                  <a:prstClr val="black"/>
                </a:solidFill>
                <a:latin typeface="Calibri"/>
              </a:endParaRPr>
            </a:p>
          </p:txBody>
        </p:sp>
        <p:sp>
          <p:nvSpPr>
            <p:cNvPr id="72" name="object 66">
              <a:extLst>
                <a:ext uri="{FF2B5EF4-FFF2-40B4-BE49-F238E27FC236}">
                  <a16:creationId xmlns:a16="http://schemas.microsoft.com/office/drawing/2014/main" id="{73CCBCE7-68C7-455D-8565-8D3FF65C9899}"/>
                </a:ext>
              </a:extLst>
            </p:cNvPr>
            <p:cNvSpPr/>
            <p:nvPr/>
          </p:nvSpPr>
          <p:spPr>
            <a:xfrm>
              <a:off x="2498963" y="4833572"/>
              <a:ext cx="953135" cy="893444"/>
            </a:xfrm>
            <a:custGeom>
              <a:avLst/>
              <a:gdLst/>
              <a:ahLst/>
              <a:cxnLst/>
              <a:rect l="l" t="t" r="r" b="b"/>
              <a:pathLst>
                <a:path w="953135" h="893445">
                  <a:moveTo>
                    <a:pt x="26055" y="415834"/>
                  </a:moveTo>
                  <a:lnTo>
                    <a:pt x="18611" y="415834"/>
                  </a:lnTo>
                  <a:lnTo>
                    <a:pt x="14144" y="414346"/>
                  </a:lnTo>
                  <a:lnTo>
                    <a:pt x="11166" y="410626"/>
                  </a:lnTo>
                  <a:lnTo>
                    <a:pt x="5955" y="404675"/>
                  </a:lnTo>
                  <a:lnTo>
                    <a:pt x="6700" y="395005"/>
                  </a:lnTo>
                  <a:lnTo>
                    <a:pt x="12655" y="389798"/>
                  </a:lnTo>
                  <a:lnTo>
                    <a:pt x="465282" y="4463"/>
                  </a:lnTo>
                  <a:lnTo>
                    <a:pt x="471238" y="0"/>
                  </a:lnTo>
                  <a:lnTo>
                    <a:pt x="479427" y="0"/>
                  </a:lnTo>
                  <a:lnTo>
                    <a:pt x="484638" y="4463"/>
                  </a:lnTo>
                  <a:lnTo>
                    <a:pt x="520700" y="34962"/>
                  </a:lnTo>
                  <a:lnTo>
                    <a:pt x="474960" y="34962"/>
                  </a:lnTo>
                  <a:lnTo>
                    <a:pt x="104223" y="350371"/>
                  </a:lnTo>
                  <a:lnTo>
                    <a:pt x="104223" y="375664"/>
                  </a:lnTo>
                  <a:lnTo>
                    <a:pt x="74445" y="375664"/>
                  </a:lnTo>
                  <a:lnTo>
                    <a:pt x="32011" y="412114"/>
                  </a:lnTo>
                  <a:lnTo>
                    <a:pt x="29033" y="414346"/>
                  </a:lnTo>
                  <a:lnTo>
                    <a:pt x="26055" y="415834"/>
                  </a:lnTo>
                  <a:close/>
                </a:path>
                <a:path w="953135" h="893445">
                  <a:moveTo>
                    <a:pt x="878454" y="767693"/>
                  </a:moveTo>
                  <a:lnTo>
                    <a:pt x="848675" y="767693"/>
                  </a:lnTo>
                  <a:lnTo>
                    <a:pt x="848675" y="351115"/>
                  </a:lnTo>
                  <a:lnTo>
                    <a:pt x="474960" y="34962"/>
                  </a:lnTo>
                  <a:lnTo>
                    <a:pt x="520700" y="34962"/>
                  </a:lnTo>
                  <a:lnTo>
                    <a:pt x="924411" y="376408"/>
                  </a:lnTo>
                  <a:lnTo>
                    <a:pt x="878454" y="376408"/>
                  </a:lnTo>
                  <a:lnTo>
                    <a:pt x="878454" y="767693"/>
                  </a:lnTo>
                  <a:close/>
                </a:path>
                <a:path w="953135" h="893445">
                  <a:moveTo>
                    <a:pt x="104223" y="863655"/>
                  </a:moveTo>
                  <a:lnTo>
                    <a:pt x="74445" y="863655"/>
                  </a:lnTo>
                  <a:lnTo>
                    <a:pt x="74445" y="375664"/>
                  </a:lnTo>
                  <a:lnTo>
                    <a:pt x="104223" y="375664"/>
                  </a:lnTo>
                  <a:lnTo>
                    <a:pt x="104223" y="863655"/>
                  </a:lnTo>
                  <a:close/>
                </a:path>
                <a:path w="953135" h="893445">
                  <a:moveTo>
                    <a:pt x="926843" y="417321"/>
                  </a:moveTo>
                  <a:lnTo>
                    <a:pt x="920887" y="412114"/>
                  </a:lnTo>
                  <a:lnTo>
                    <a:pt x="878454" y="376408"/>
                  </a:lnTo>
                  <a:lnTo>
                    <a:pt x="924411" y="376408"/>
                  </a:lnTo>
                  <a:lnTo>
                    <a:pt x="940243" y="389798"/>
                  </a:lnTo>
                  <a:lnTo>
                    <a:pt x="946199" y="395005"/>
                  </a:lnTo>
                  <a:lnTo>
                    <a:pt x="946943" y="404675"/>
                  </a:lnTo>
                  <a:lnTo>
                    <a:pt x="936521" y="416578"/>
                  </a:lnTo>
                  <a:lnTo>
                    <a:pt x="926843" y="417321"/>
                  </a:lnTo>
                  <a:close/>
                </a:path>
                <a:path w="953135" h="893445">
                  <a:moveTo>
                    <a:pt x="215891" y="863655"/>
                  </a:moveTo>
                  <a:lnTo>
                    <a:pt x="186113" y="863655"/>
                  </a:lnTo>
                  <a:lnTo>
                    <a:pt x="186113" y="612220"/>
                  </a:lnTo>
                  <a:lnTo>
                    <a:pt x="189637" y="594890"/>
                  </a:lnTo>
                  <a:lnTo>
                    <a:pt x="199234" y="580698"/>
                  </a:lnTo>
                  <a:lnTo>
                    <a:pt x="213436" y="571109"/>
                  </a:lnTo>
                  <a:lnTo>
                    <a:pt x="230780" y="567587"/>
                  </a:lnTo>
                  <a:lnTo>
                    <a:pt x="394559" y="567587"/>
                  </a:lnTo>
                  <a:lnTo>
                    <a:pt x="411903" y="571109"/>
                  </a:lnTo>
                  <a:lnTo>
                    <a:pt x="426106" y="580698"/>
                  </a:lnTo>
                  <a:lnTo>
                    <a:pt x="435702" y="594890"/>
                  </a:lnTo>
                  <a:lnTo>
                    <a:pt x="436201" y="597343"/>
                  </a:lnTo>
                  <a:lnTo>
                    <a:pt x="222591" y="597343"/>
                  </a:lnTo>
                  <a:lnTo>
                    <a:pt x="215891" y="604038"/>
                  </a:lnTo>
                  <a:lnTo>
                    <a:pt x="215891" y="863655"/>
                  </a:lnTo>
                  <a:close/>
                </a:path>
                <a:path w="953135" h="893445">
                  <a:moveTo>
                    <a:pt x="946199" y="893411"/>
                  </a:moveTo>
                  <a:lnTo>
                    <a:pt x="6700" y="893411"/>
                  </a:lnTo>
                  <a:lnTo>
                    <a:pt x="0" y="886716"/>
                  </a:lnTo>
                  <a:lnTo>
                    <a:pt x="0" y="870350"/>
                  </a:lnTo>
                  <a:lnTo>
                    <a:pt x="6700" y="863655"/>
                  </a:lnTo>
                  <a:lnTo>
                    <a:pt x="409448" y="863655"/>
                  </a:lnTo>
                  <a:lnTo>
                    <a:pt x="409448" y="604038"/>
                  </a:lnTo>
                  <a:lnTo>
                    <a:pt x="402748" y="597343"/>
                  </a:lnTo>
                  <a:lnTo>
                    <a:pt x="436201" y="597343"/>
                  </a:lnTo>
                  <a:lnTo>
                    <a:pt x="439227" y="612220"/>
                  </a:lnTo>
                  <a:lnTo>
                    <a:pt x="439227" y="767693"/>
                  </a:lnTo>
                  <a:lnTo>
                    <a:pt x="878454" y="767693"/>
                  </a:lnTo>
                  <a:lnTo>
                    <a:pt x="878454" y="797449"/>
                  </a:lnTo>
                  <a:lnTo>
                    <a:pt x="439227" y="797449"/>
                  </a:lnTo>
                  <a:lnTo>
                    <a:pt x="439227" y="864399"/>
                  </a:lnTo>
                  <a:lnTo>
                    <a:pt x="946943" y="864399"/>
                  </a:lnTo>
                  <a:lnTo>
                    <a:pt x="952899" y="870350"/>
                  </a:lnTo>
                  <a:lnTo>
                    <a:pt x="952899" y="886716"/>
                  </a:lnTo>
                  <a:lnTo>
                    <a:pt x="946199" y="893411"/>
                  </a:lnTo>
                  <a:close/>
                </a:path>
                <a:path w="953135" h="893445">
                  <a:moveTo>
                    <a:pt x="946943" y="864399"/>
                  </a:moveTo>
                  <a:lnTo>
                    <a:pt x="848675" y="864399"/>
                  </a:lnTo>
                  <a:lnTo>
                    <a:pt x="848675" y="797449"/>
                  </a:lnTo>
                  <a:lnTo>
                    <a:pt x="878454" y="797449"/>
                  </a:lnTo>
                  <a:lnTo>
                    <a:pt x="878454" y="863655"/>
                  </a:lnTo>
                  <a:lnTo>
                    <a:pt x="946199" y="863655"/>
                  </a:lnTo>
                  <a:lnTo>
                    <a:pt x="946943" y="864399"/>
                  </a:lnTo>
                  <a:close/>
                </a:path>
              </a:pathLst>
            </a:custGeom>
            <a:solidFill>
              <a:srgbClr val="126573"/>
            </a:solidFill>
          </p:spPr>
          <p:txBody>
            <a:bodyPr wrap="square" lIns="0" tIns="0" rIns="0" bIns="0" rtlCol="0"/>
            <a:lstStyle/>
            <a:p>
              <a:pPr defTabSz="609630"/>
              <a:endParaRPr sz="1200">
                <a:solidFill>
                  <a:prstClr val="black"/>
                </a:solidFill>
                <a:latin typeface="Calibri"/>
              </a:endParaRPr>
            </a:p>
          </p:txBody>
        </p:sp>
        <p:pic>
          <p:nvPicPr>
            <p:cNvPr id="73" name="object 67">
              <a:extLst>
                <a:ext uri="{FF2B5EF4-FFF2-40B4-BE49-F238E27FC236}">
                  <a16:creationId xmlns:a16="http://schemas.microsoft.com/office/drawing/2014/main" id="{5962ABD2-5628-4759-835A-3AE51534C3D3}"/>
                </a:ext>
              </a:extLst>
            </p:cNvPr>
            <p:cNvPicPr/>
            <p:nvPr/>
          </p:nvPicPr>
          <p:blipFill>
            <a:blip r:embed="rId7" cstate="screen">
              <a:extLst>
                <a:ext uri="{28A0092B-C50C-407E-A947-70E740481C1C}">
                  <a14:useLocalDpi xmlns:a14="http://schemas.microsoft.com/office/drawing/2010/main"/>
                </a:ext>
              </a:extLst>
            </a:blip>
            <a:stretch>
              <a:fillRect/>
            </a:stretch>
          </p:blipFill>
          <p:spPr>
            <a:xfrm>
              <a:off x="3049858" y="5393721"/>
              <a:ext cx="163779" cy="162167"/>
            </a:xfrm>
            <a:prstGeom prst="rect">
              <a:avLst/>
            </a:prstGeom>
          </p:spPr>
        </p:pic>
        <p:pic>
          <p:nvPicPr>
            <p:cNvPr id="74" name="object 68">
              <a:extLst>
                <a:ext uri="{FF2B5EF4-FFF2-40B4-BE49-F238E27FC236}">
                  <a16:creationId xmlns:a16="http://schemas.microsoft.com/office/drawing/2014/main" id="{69995D55-F586-4FEA-99F0-567866D8B0E0}"/>
                </a:ext>
              </a:extLst>
            </p:cNvPr>
            <p:cNvPicPr/>
            <p:nvPr/>
          </p:nvPicPr>
          <p:blipFill>
            <a:blip r:embed="rId8" cstate="screen">
              <a:extLst>
                <a:ext uri="{28A0092B-C50C-407E-A947-70E740481C1C}">
                  <a14:useLocalDpi xmlns:a14="http://schemas.microsoft.com/office/drawing/2010/main"/>
                </a:ext>
              </a:extLst>
            </a:blip>
            <a:stretch>
              <a:fillRect/>
            </a:stretch>
          </p:blipFill>
          <p:spPr>
            <a:xfrm>
              <a:off x="2886079" y="5041117"/>
              <a:ext cx="178668" cy="178533"/>
            </a:xfrm>
            <a:prstGeom prst="rect">
              <a:avLst/>
            </a:prstGeom>
          </p:spPr>
        </p:pic>
      </p:grpSp>
      <p:sp>
        <p:nvSpPr>
          <p:cNvPr id="75" name="object 69">
            <a:extLst>
              <a:ext uri="{FF2B5EF4-FFF2-40B4-BE49-F238E27FC236}">
                <a16:creationId xmlns:a16="http://schemas.microsoft.com/office/drawing/2014/main" id="{B92479DB-8D28-4ED5-B688-D25BF625D642}"/>
              </a:ext>
            </a:extLst>
          </p:cNvPr>
          <p:cNvSpPr txBox="1"/>
          <p:nvPr userDrawn="1"/>
        </p:nvSpPr>
        <p:spPr>
          <a:xfrm>
            <a:off x="2894331" y="2407067"/>
            <a:ext cx="1008803" cy="214525"/>
          </a:xfrm>
          <a:prstGeom prst="rect">
            <a:avLst/>
          </a:prstGeom>
        </p:spPr>
        <p:txBody>
          <a:bodyPr vert="horz" wrap="square" lIns="0" tIns="9313" rIns="0" bIns="0" rtlCol="0">
            <a:spAutoFit/>
          </a:bodyPr>
          <a:lstStyle/>
          <a:p>
            <a:pPr marL="8467" algn="ctr" defTabSz="609630">
              <a:spcBef>
                <a:spcPts val="73"/>
              </a:spcBef>
            </a:pPr>
            <a:r>
              <a:rPr sz="1333" b="1" spc="50">
                <a:solidFill>
                  <a:srgbClr val="5D3F66"/>
                </a:solidFill>
                <a:latin typeface="Calibri"/>
                <a:cs typeface="Rubrik SemiBold"/>
              </a:rPr>
              <a:t>Supporting</a:t>
            </a:r>
            <a:endParaRPr sz="1333" b="1">
              <a:solidFill>
                <a:prstClr val="black"/>
              </a:solidFill>
              <a:latin typeface="Calibri"/>
              <a:cs typeface="Rubrik SemiBold"/>
            </a:endParaRPr>
          </a:p>
        </p:txBody>
      </p:sp>
      <p:sp>
        <p:nvSpPr>
          <p:cNvPr id="76" name="object 70">
            <a:extLst>
              <a:ext uri="{FF2B5EF4-FFF2-40B4-BE49-F238E27FC236}">
                <a16:creationId xmlns:a16="http://schemas.microsoft.com/office/drawing/2014/main" id="{10386213-3367-4E74-B657-8AEC94DE8EE9}"/>
              </a:ext>
            </a:extLst>
          </p:cNvPr>
          <p:cNvSpPr txBox="1"/>
          <p:nvPr userDrawn="1"/>
        </p:nvSpPr>
        <p:spPr>
          <a:xfrm>
            <a:off x="2837647" y="2616359"/>
            <a:ext cx="1122257" cy="214525"/>
          </a:xfrm>
          <a:prstGeom prst="rect">
            <a:avLst/>
          </a:prstGeom>
        </p:spPr>
        <p:txBody>
          <a:bodyPr vert="horz" wrap="square" lIns="0" tIns="9313" rIns="0" bIns="0" rtlCol="0">
            <a:spAutoFit/>
          </a:bodyPr>
          <a:lstStyle/>
          <a:p>
            <a:pPr marL="8467" algn="ctr" defTabSz="609630">
              <a:spcBef>
                <a:spcPts val="73"/>
              </a:spcBef>
            </a:pPr>
            <a:r>
              <a:rPr sz="1333" b="1" spc="47">
                <a:solidFill>
                  <a:srgbClr val="5D3F66"/>
                </a:solidFill>
                <a:latin typeface="Calibri"/>
                <a:cs typeface="Rubrik SemiBold"/>
              </a:rPr>
              <a:t>children</a:t>
            </a:r>
            <a:r>
              <a:rPr sz="1333" b="1" spc="-23">
                <a:solidFill>
                  <a:srgbClr val="5D3F66"/>
                </a:solidFill>
                <a:latin typeface="Calibri"/>
                <a:cs typeface="Rubrik SemiBold"/>
              </a:rPr>
              <a:t> </a:t>
            </a:r>
            <a:r>
              <a:rPr sz="1333" b="1" spc="57">
                <a:solidFill>
                  <a:srgbClr val="5D3F66"/>
                </a:solidFill>
                <a:latin typeface="Calibri"/>
                <a:cs typeface="Rubrik SemiBold"/>
              </a:rPr>
              <a:t>and</a:t>
            </a:r>
            <a:endParaRPr sz="1333" b="1">
              <a:solidFill>
                <a:prstClr val="black"/>
              </a:solidFill>
              <a:latin typeface="Calibri"/>
              <a:cs typeface="Rubrik SemiBold"/>
            </a:endParaRPr>
          </a:p>
        </p:txBody>
      </p:sp>
      <p:sp>
        <p:nvSpPr>
          <p:cNvPr id="77" name="object 71">
            <a:extLst>
              <a:ext uri="{FF2B5EF4-FFF2-40B4-BE49-F238E27FC236}">
                <a16:creationId xmlns:a16="http://schemas.microsoft.com/office/drawing/2014/main" id="{8204DA38-C7F7-4C9C-9EC1-8B0A115784D6}"/>
              </a:ext>
            </a:extLst>
          </p:cNvPr>
          <p:cNvSpPr txBox="1"/>
          <p:nvPr userDrawn="1"/>
        </p:nvSpPr>
        <p:spPr>
          <a:xfrm>
            <a:off x="2793499" y="2825651"/>
            <a:ext cx="1210733" cy="214525"/>
          </a:xfrm>
          <a:prstGeom prst="rect">
            <a:avLst/>
          </a:prstGeom>
        </p:spPr>
        <p:txBody>
          <a:bodyPr vert="horz" wrap="square" lIns="0" tIns="9313" rIns="0" bIns="0" rtlCol="0">
            <a:spAutoFit/>
          </a:bodyPr>
          <a:lstStyle/>
          <a:p>
            <a:pPr marL="8467" algn="ctr" defTabSz="609630">
              <a:spcBef>
                <a:spcPts val="73"/>
              </a:spcBef>
            </a:pPr>
            <a:r>
              <a:rPr sz="1333" b="1" spc="57">
                <a:solidFill>
                  <a:srgbClr val="5D3F66"/>
                </a:solidFill>
                <a:latin typeface="Calibri"/>
                <a:cs typeface="Rubrik SemiBold"/>
              </a:rPr>
              <a:t>young</a:t>
            </a:r>
            <a:r>
              <a:rPr sz="1333" b="1" spc="-17">
                <a:solidFill>
                  <a:srgbClr val="5D3F66"/>
                </a:solidFill>
                <a:latin typeface="Calibri"/>
                <a:cs typeface="Rubrik SemiBold"/>
              </a:rPr>
              <a:t> </a:t>
            </a:r>
            <a:r>
              <a:rPr sz="1333" b="1" spc="50">
                <a:solidFill>
                  <a:srgbClr val="5D3F66"/>
                </a:solidFill>
                <a:latin typeface="Calibri"/>
                <a:cs typeface="Rubrik SemiBold"/>
              </a:rPr>
              <a:t>people</a:t>
            </a:r>
            <a:endParaRPr sz="1333" b="1">
              <a:solidFill>
                <a:prstClr val="black"/>
              </a:solidFill>
              <a:latin typeface="Calibri"/>
              <a:cs typeface="Rubrik SemiBold"/>
            </a:endParaRPr>
          </a:p>
        </p:txBody>
      </p:sp>
      <p:sp>
        <p:nvSpPr>
          <p:cNvPr id="78" name="object 72">
            <a:extLst>
              <a:ext uri="{FF2B5EF4-FFF2-40B4-BE49-F238E27FC236}">
                <a16:creationId xmlns:a16="http://schemas.microsoft.com/office/drawing/2014/main" id="{E138B5FE-20A6-4259-890D-AA969F024FC3}"/>
              </a:ext>
            </a:extLst>
          </p:cNvPr>
          <p:cNvSpPr txBox="1"/>
          <p:nvPr userDrawn="1"/>
        </p:nvSpPr>
        <p:spPr>
          <a:xfrm>
            <a:off x="1558464" y="3865189"/>
            <a:ext cx="849207" cy="502145"/>
          </a:xfrm>
          <a:prstGeom prst="rect">
            <a:avLst/>
          </a:prstGeom>
        </p:spPr>
        <p:txBody>
          <a:bodyPr vert="horz" wrap="square" lIns="0" tIns="9736" rIns="0" bIns="0" rtlCol="0">
            <a:spAutoFit/>
          </a:bodyPr>
          <a:lstStyle/>
          <a:p>
            <a:pPr marL="8467" marR="3387" algn="ctr" defTabSz="609630">
              <a:lnSpc>
                <a:spcPct val="100699"/>
              </a:lnSpc>
              <a:spcBef>
                <a:spcPts val="76"/>
              </a:spcBef>
            </a:pPr>
            <a:r>
              <a:rPr sz="1067" b="1" spc="47">
                <a:solidFill>
                  <a:srgbClr val="126573"/>
                </a:solidFill>
                <a:latin typeface="Calibri"/>
                <a:cs typeface="Rubrik SemiBold"/>
              </a:rPr>
              <a:t>Support</a:t>
            </a:r>
            <a:r>
              <a:rPr sz="1067" b="1" spc="27">
                <a:solidFill>
                  <a:srgbClr val="126573"/>
                </a:solidFill>
                <a:latin typeface="Calibri"/>
                <a:cs typeface="Rubrik SemiBold"/>
              </a:rPr>
              <a:t>i</a:t>
            </a:r>
            <a:r>
              <a:rPr sz="1067" b="1" spc="53">
                <a:solidFill>
                  <a:srgbClr val="126573"/>
                </a:solidFill>
                <a:latin typeface="Calibri"/>
                <a:cs typeface="Rubrik SemiBold"/>
              </a:rPr>
              <a:t>n</a:t>
            </a:r>
            <a:r>
              <a:rPr sz="1067" b="1" spc="37">
                <a:solidFill>
                  <a:srgbClr val="126573"/>
                </a:solidFill>
                <a:latin typeface="Calibri"/>
                <a:cs typeface="Rubrik SemiBold"/>
              </a:rPr>
              <a:t>g  </a:t>
            </a:r>
            <a:r>
              <a:rPr sz="1067" b="1" spc="43">
                <a:solidFill>
                  <a:srgbClr val="126573"/>
                </a:solidFill>
                <a:latin typeface="Calibri"/>
                <a:cs typeface="Rubrik SemiBold"/>
              </a:rPr>
              <a:t>carers </a:t>
            </a:r>
            <a:r>
              <a:rPr sz="1067" b="1" spc="53">
                <a:solidFill>
                  <a:srgbClr val="126573"/>
                </a:solidFill>
                <a:latin typeface="Calibri"/>
                <a:cs typeface="Rubrik SemiBold"/>
              </a:rPr>
              <a:t>and </a:t>
            </a:r>
            <a:r>
              <a:rPr sz="1067" b="1" spc="-317">
                <a:solidFill>
                  <a:srgbClr val="126573"/>
                </a:solidFill>
                <a:latin typeface="Calibri"/>
                <a:cs typeface="Rubrik SemiBold"/>
              </a:rPr>
              <a:t> </a:t>
            </a:r>
            <a:r>
              <a:rPr sz="1067" b="1" spc="47">
                <a:solidFill>
                  <a:srgbClr val="126573"/>
                </a:solidFill>
                <a:latin typeface="Calibri"/>
                <a:cs typeface="Rubrik SemiBold"/>
              </a:rPr>
              <a:t>parents</a:t>
            </a:r>
            <a:endParaRPr sz="1067" b="1">
              <a:solidFill>
                <a:prstClr val="black"/>
              </a:solidFill>
              <a:latin typeface="Calibri"/>
              <a:cs typeface="Rubrik SemiBold"/>
            </a:endParaRPr>
          </a:p>
        </p:txBody>
      </p:sp>
      <p:sp>
        <p:nvSpPr>
          <p:cNvPr id="79" name="object 73">
            <a:extLst>
              <a:ext uri="{FF2B5EF4-FFF2-40B4-BE49-F238E27FC236}">
                <a16:creationId xmlns:a16="http://schemas.microsoft.com/office/drawing/2014/main" id="{65C4EC48-B849-484D-AF03-100B9BDFDC05}"/>
              </a:ext>
            </a:extLst>
          </p:cNvPr>
          <p:cNvSpPr txBox="1"/>
          <p:nvPr userDrawn="1"/>
        </p:nvSpPr>
        <p:spPr>
          <a:xfrm>
            <a:off x="2842764" y="4839271"/>
            <a:ext cx="1112097" cy="504796"/>
          </a:xfrm>
          <a:prstGeom prst="rect">
            <a:avLst/>
          </a:prstGeom>
        </p:spPr>
        <p:txBody>
          <a:bodyPr vert="horz" wrap="square" lIns="0" tIns="8043" rIns="0" bIns="0" rtlCol="0">
            <a:spAutoFit/>
          </a:bodyPr>
          <a:lstStyle/>
          <a:p>
            <a:pPr marL="8467" marR="3387" indent="-423" algn="ctr" defTabSz="609630">
              <a:lnSpc>
                <a:spcPct val="101699"/>
              </a:lnSpc>
              <a:spcBef>
                <a:spcPts val="63"/>
              </a:spcBef>
            </a:pPr>
            <a:r>
              <a:rPr sz="1067" b="1" spc="50">
                <a:solidFill>
                  <a:srgbClr val="126573"/>
                </a:solidFill>
                <a:latin typeface="Calibri"/>
                <a:cs typeface="Rubrik SemiBold"/>
              </a:rPr>
              <a:t>School </a:t>
            </a:r>
            <a:r>
              <a:rPr sz="1067" b="1" spc="53">
                <a:solidFill>
                  <a:srgbClr val="126573"/>
                </a:solidFill>
                <a:latin typeface="Calibri"/>
                <a:cs typeface="Rubrik SemiBold"/>
              </a:rPr>
              <a:t> </a:t>
            </a:r>
            <a:r>
              <a:rPr sz="1067" b="1" spc="47">
                <a:solidFill>
                  <a:srgbClr val="126573"/>
                </a:solidFill>
                <a:latin typeface="Calibri"/>
                <a:cs typeface="Rubrik SemiBold"/>
              </a:rPr>
              <a:t>leadership</a:t>
            </a:r>
            <a:r>
              <a:rPr sz="1067" b="1" spc="-20">
                <a:solidFill>
                  <a:srgbClr val="126573"/>
                </a:solidFill>
                <a:latin typeface="Calibri"/>
                <a:cs typeface="Rubrik SemiBold"/>
              </a:rPr>
              <a:t> </a:t>
            </a:r>
            <a:r>
              <a:rPr sz="1067" b="1" spc="53">
                <a:solidFill>
                  <a:srgbClr val="126573"/>
                </a:solidFill>
                <a:latin typeface="Calibri"/>
                <a:cs typeface="Rubrik SemiBold"/>
              </a:rPr>
              <a:t>and </a:t>
            </a:r>
            <a:r>
              <a:rPr sz="1067" b="1" spc="-320">
                <a:solidFill>
                  <a:srgbClr val="126573"/>
                </a:solidFill>
                <a:latin typeface="Calibri"/>
                <a:cs typeface="Rubrik SemiBold"/>
              </a:rPr>
              <a:t> </a:t>
            </a:r>
            <a:r>
              <a:rPr sz="1067" b="1" spc="53">
                <a:solidFill>
                  <a:srgbClr val="126573"/>
                </a:solidFill>
                <a:latin typeface="Calibri"/>
                <a:cs typeface="Rubrik SemiBold"/>
              </a:rPr>
              <a:t>governance</a:t>
            </a:r>
            <a:endParaRPr sz="1067" b="1">
              <a:solidFill>
                <a:prstClr val="black"/>
              </a:solidFill>
              <a:latin typeface="Calibri"/>
              <a:cs typeface="Rubrik SemiBold"/>
            </a:endParaRPr>
          </a:p>
        </p:txBody>
      </p:sp>
      <p:sp>
        <p:nvSpPr>
          <p:cNvPr id="80" name="object 74">
            <a:extLst>
              <a:ext uri="{FF2B5EF4-FFF2-40B4-BE49-F238E27FC236}">
                <a16:creationId xmlns:a16="http://schemas.microsoft.com/office/drawing/2014/main" id="{935BBA17-A90C-4FE9-A6D6-7E75331C7C6A}"/>
              </a:ext>
            </a:extLst>
          </p:cNvPr>
          <p:cNvSpPr txBox="1"/>
          <p:nvPr userDrawn="1"/>
        </p:nvSpPr>
        <p:spPr>
          <a:xfrm>
            <a:off x="4369317" y="3952188"/>
            <a:ext cx="919480" cy="336267"/>
          </a:xfrm>
          <a:prstGeom prst="rect">
            <a:avLst/>
          </a:prstGeom>
        </p:spPr>
        <p:txBody>
          <a:bodyPr vert="horz" wrap="square" lIns="0" tIns="9736" rIns="0" bIns="0" rtlCol="0">
            <a:spAutoFit/>
          </a:bodyPr>
          <a:lstStyle/>
          <a:p>
            <a:pPr marL="8467" marR="3387" indent="34714" algn="ctr" defTabSz="609630">
              <a:lnSpc>
                <a:spcPct val="100699"/>
              </a:lnSpc>
              <a:spcBef>
                <a:spcPts val="76"/>
              </a:spcBef>
            </a:pPr>
            <a:r>
              <a:rPr sz="1067" b="1" spc="47">
                <a:solidFill>
                  <a:srgbClr val="5D3F66"/>
                </a:solidFill>
                <a:latin typeface="Calibri"/>
                <a:cs typeface="Rubrik SemiBold"/>
              </a:rPr>
              <a:t>Supporting </a:t>
            </a:r>
            <a:r>
              <a:rPr sz="1067" b="1" spc="-317">
                <a:solidFill>
                  <a:srgbClr val="5D3F66"/>
                </a:solidFill>
                <a:latin typeface="Calibri"/>
                <a:cs typeface="Rubrik SemiBold"/>
              </a:rPr>
              <a:t> </a:t>
            </a:r>
            <a:r>
              <a:rPr sz="1067" b="1" spc="47">
                <a:solidFill>
                  <a:srgbClr val="5D3F66"/>
                </a:solidFill>
                <a:latin typeface="Calibri"/>
                <a:cs typeface="Rubrik SemiBold"/>
              </a:rPr>
              <a:t>school</a:t>
            </a:r>
            <a:r>
              <a:rPr sz="1067" b="1" spc="-20">
                <a:solidFill>
                  <a:srgbClr val="5D3F66"/>
                </a:solidFill>
                <a:latin typeface="Calibri"/>
                <a:cs typeface="Rubrik SemiBold"/>
              </a:rPr>
              <a:t> </a:t>
            </a:r>
            <a:r>
              <a:rPr sz="1067" b="1" spc="40">
                <a:solidFill>
                  <a:srgbClr val="5D3F66"/>
                </a:solidFill>
                <a:latin typeface="Calibri"/>
                <a:cs typeface="Rubrik SemiBold"/>
              </a:rPr>
              <a:t>staff</a:t>
            </a:r>
            <a:endParaRPr sz="1067" b="1">
              <a:solidFill>
                <a:prstClr val="black"/>
              </a:solidFill>
              <a:latin typeface="Calibri"/>
              <a:cs typeface="Rubrik SemiBold"/>
            </a:endParaRPr>
          </a:p>
        </p:txBody>
      </p:sp>
      <p:sp>
        <p:nvSpPr>
          <p:cNvPr id="81" name="Title 1">
            <a:extLst>
              <a:ext uri="{FF2B5EF4-FFF2-40B4-BE49-F238E27FC236}">
                <a16:creationId xmlns:a16="http://schemas.microsoft.com/office/drawing/2014/main" id="{499C4D64-71EC-406D-91EA-1AF4662D686A}"/>
              </a:ext>
            </a:extLst>
          </p:cNvPr>
          <p:cNvSpPr>
            <a:spLocks noGrp="1"/>
          </p:cNvSpPr>
          <p:nvPr>
            <p:ph type="title"/>
          </p:nvPr>
        </p:nvSpPr>
        <p:spPr>
          <a:xfrm>
            <a:off x="7559405" y="386355"/>
            <a:ext cx="4440671"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82" name="Content Placeholder 2">
            <a:extLst>
              <a:ext uri="{FF2B5EF4-FFF2-40B4-BE49-F238E27FC236}">
                <a16:creationId xmlns:a16="http://schemas.microsoft.com/office/drawing/2014/main" id="{2B7112DD-148D-44F4-98BD-8D09478FDB71}"/>
              </a:ext>
            </a:extLst>
          </p:cNvPr>
          <p:cNvSpPr>
            <a:spLocks noGrp="1"/>
          </p:cNvSpPr>
          <p:nvPr>
            <p:ph idx="1"/>
          </p:nvPr>
        </p:nvSpPr>
        <p:spPr>
          <a:xfrm>
            <a:off x="7559404" y="1825625"/>
            <a:ext cx="4440671" cy="351937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4" name="object 3">
            <a:extLst>
              <a:ext uri="{FF2B5EF4-FFF2-40B4-BE49-F238E27FC236}">
                <a16:creationId xmlns:a16="http://schemas.microsoft.com/office/drawing/2014/main" id="{A5BA754E-FCED-49B3-84DE-673F7FEC1F10}"/>
              </a:ext>
            </a:extLst>
          </p:cNvPr>
          <p:cNvSpPr/>
          <p:nvPr userDrawn="1"/>
        </p:nvSpPr>
        <p:spPr>
          <a:xfrm>
            <a:off x="7559404" y="1764462"/>
            <a:ext cx="4492396" cy="45719"/>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409679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and block colour">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62E9E63-FD7B-4893-BBC4-D87C92E49A21}"/>
              </a:ext>
            </a:extLst>
          </p:cNvPr>
          <p:cNvSpPr/>
          <p:nvPr/>
        </p:nvSpPr>
        <p:spPr>
          <a:xfrm flipV="1">
            <a:off x="4085882" y="1581507"/>
            <a:ext cx="7932267" cy="45719"/>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
        <p:nvSpPr>
          <p:cNvPr id="2" name="Title 1">
            <a:extLst>
              <a:ext uri="{FF2B5EF4-FFF2-40B4-BE49-F238E27FC236}">
                <a16:creationId xmlns:a16="http://schemas.microsoft.com/office/drawing/2014/main" id="{8D75962D-A6FF-401D-B6F2-6609F87E8314}"/>
              </a:ext>
            </a:extLst>
          </p:cNvPr>
          <p:cNvSpPr>
            <a:spLocks noGrp="1"/>
          </p:cNvSpPr>
          <p:nvPr>
            <p:ph type="title"/>
          </p:nvPr>
        </p:nvSpPr>
        <p:spPr>
          <a:xfrm>
            <a:off x="4085882" y="150788"/>
            <a:ext cx="8305800" cy="1325563"/>
          </a:xfrm>
        </p:spPr>
        <p:txBody>
          <a:bodyPr/>
          <a:lstStyle>
            <a:lvl1pPr>
              <a:defRPr b="1">
                <a:solidFill>
                  <a:srgbClr val="E84E0F"/>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780870-5462-4723-AAEA-A4AF7F0C2E87}"/>
              </a:ext>
            </a:extLst>
          </p:cNvPr>
          <p:cNvSpPr>
            <a:spLocks noGrp="1"/>
          </p:cNvSpPr>
          <p:nvPr>
            <p:ph idx="1"/>
          </p:nvPr>
        </p:nvSpPr>
        <p:spPr>
          <a:xfrm>
            <a:off x="4085882" y="1826086"/>
            <a:ext cx="780131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Oval 3">
            <a:extLst>
              <a:ext uri="{FF2B5EF4-FFF2-40B4-BE49-F238E27FC236}">
                <a16:creationId xmlns:a16="http://schemas.microsoft.com/office/drawing/2014/main" id="{5D449D7D-E374-4141-82B9-590F9907093F}"/>
              </a:ext>
            </a:extLst>
          </p:cNvPr>
          <p:cNvSpPr/>
          <p:nvPr userDrawn="1"/>
        </p:nvSpPr>
        <p:spPr>
          <a:xfrm>
            <a:off x="-4047164" y="-432260"/>
            <a:ext cx="7897091" cy="7722520"/>
          </a:xfrm>
          <a:prstGeom prst="ellipse">
            <a:avLst/>
          </a:prstGeom>
          <a:solidFill>
            <a:srgbClr val="E84E0F"/>
          </a:solidFill>
          <a:ln>
            <a:solidFill>
              <a:srgbClr val="E84E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349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27659-5354-4EB6-8E0B-6B6B26ED40BD}"/>
              </a:ext>
            </a:extLst>
          </p:cNvPr>
          <p:cNvSpPr>
            <a:spLocks noGrp="1"/>
          </p:cNvSpPr>
          <p:nvPr>
            <p:ph type="title"/>
          </p:nvPr>
        </p:nvSpPr>
        <p:spPr>
          <a:xfrm>
            <a:off x="838200" y="365125"/>
            <a:ext cx="8598031" cy="1325563"/>
          </a:xfrm>
        </p:spPr>
        <p:txBody>
          <a:bodyPr>
            <a:normAutofit/>
          </a:bodyPr>
          <a:lstStyle>
            <a:lvl1pPr>
              <a:defRPr sz="4000" b="1">
                <a:solidFill>
                  <a:srgbClr val="F26B30"/>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2BEF04-9BA6-40D9-B900-177502EF388E}"/>
              </a:ext>
            </a:extLst>
          </p:cNvPr>
          <p:cNvSpPr>
            <a:spLocks noGrp="1"/>
          </p:cNvSpPr>
          <p:nvPr>
            <p:ph idx="1"/>
          </p:nvPr>
        </p:nvSpPr>
        <p:spPr>
          <a:xfrm>
            <a:off x="838200" y="1825625"/>
            <a:ext cx="10515600" cy="3519373"/>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8">
            <a:extLst>
              <a:ext uri="{FF2B5EF4-FFF2-40B4-BE49-F238E27FC236}">
                <a16:creationId xmlns:a16="http://schemas.microsoft.com/office/drawing/2014/main" id="{B899FC36-1A77-4A3F-861F-8D1666964A19}"/>
              </a:ext>
            </a:extLst>
          </p:cNvPr>
          <p:cNvSpPr>
            <a:spLocks noGrp="1"/>
          </p:cNvSpPr>
          <p:nvPr>
            <p:ph type="pic" sz="quarter" idx="13"/>
          </p:nvPr>
        </p:nvSpPr>
        <p:spPr>
          <a:xfrm>
            <a:off x="9813500" y="-904721"/>
            <a:ext cx="2603495" cy="2512047"/>
          </a:xfrm>
          <a:prstGeom prst="ellipse">
            <a:avLst/>
          </a:prstGeom>
        </p:spPr>
        <p:txBody>
          <a:bodyPr/>
          <a:lstStyle/>
          <a:p>
            <a:endParaRPr lang="en-GB"/>
          </a:p>
        </p:txBody>
      </p:sp>
      <p:sp>
        <p:nvSpPr>
          <p:cNvPr id="5" name="object 3">
            <a:extLst>
              <a:ext uri="{FF2B5EF4-FFF2-40B4-BE49-F238E27FC236}">
                <a16:creationId xmlns:a16="http://schemas.microsoft.com/office/drawing/2014/main" id="{31F0EF36-638A-4CFB-8AE0-848A493BDE60}"/>
              </a:ext>
            </a:extLst>
          </p:cNvPr>
          <p:cNvSpPr/>
          <p:nvPr userDrawn="1"/>
        </p:nvSpPr>
        <p:spPr>
          <a:xfrm flipV="1">
            <a:off x="829887" y="1711473"/>
            <a:ext cx="8606344" cy="45719"/>
          </a:xfrm>
          <a:custGeom>
            <a:avLst/>
            <a:gdLst/>
            <a:ahLst/>
            <a:cxnLst/>
            <a:rect l="l" t="t" r="r" b="b"/>
            <a:pathLst>
              <a:path w="11411585">
                <a:moveTo>
                  <a:pt x="0" y="0"/>
                </a:moveTo>
                <a:lnTo>
                  <a:pt x="11411023" y="0"/>
                </a:lnTo>
              </a:path>
            </a:pathLst>
          </a:custGeom>
          <a:ln w="47624">
            <a:solidFill>
              <a:srgbClr val="E74E0E"/>
            </a:solidFill>
          </a:ln>
        </p:spPr>
        <p:txBody>
          <a:bodyPr wrap="square" lIns="0" tIns="0" rIns="0" bIns="0" rtlCol="0"/>
          <a:lstStyle/>
          <a:p>
            <a:endParaRPr/>
          </a:p>
        </p:txBody>
      </p:sp>
    </p:spTree>
    <p:extLst>
      <p:ext uri="{BB962C8B-B14F-4D97-AF65-F5344CB8AC3E}">
        <p14:creationId xmlns:p14="http://schemas.microsoft.com/office/powerpoint/2010/main" val="623550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44F90E-9388-4019-9854-7DFA8B606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F0DEAC-6429-48C0-B329-A4051CAD5D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220CB7-D895-43EB-B747-105EFAB9AD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1894E-76F3-4FB8-A269-BAF6B2301DC5}" type="datetimeFigureOut">
              <a:rPr lang="en-GB" smtClean="0"/>
              <a:t>25/10/2023</a:t>
            </a:fld>
            <a:endParaRPr lang="en-GB"/>
          </a:p>
        </p:txBody>
      </p:sp>
      <p:sp>
        <p:nvSpPr>
          <p:cNvPr id="5" name="Footer Placeholder 4">
            <a:extLst>
              <a:ext uri="{FF2B5EF4-FFF2-40B4-BE49-F238E27FC236}">
                <a16:creationId xmlns:a16="http://schemas.microsoft.com/office/drawing/2014/main" id="{999D5161-FDA0-436F-8941-4C3567D87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88A3CA-7708-48C9-9F00-0D54D130AD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2D497-440E-4892-A1A7-803443DC7887}" type="slidenum">
              <a:rPr lang="en-GB" smtClean="0"/>
              <a:t>‹#›</a:t>
            </a:fld>
            <a:endParaRPr lang="en-GB"/>
          </a:p>
        </p:txBody>
      </p:sp>
    </p:spTree>
    <p:extLst>
      <p:ext uri="{BB962C8B-B14F-4D97-AF65-F5344CB8AC3E}">
        <p14:creationId xmlns:p14="http://schemas.microsoft.com/office/powerpoint/2010/main" val="103704103"/>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78" r:id="rId3"/>
    <p:sldLayoutId id="2147483679" r:id="rId4"/>
    <p:sldLayoutId id="2147483680" r:id="rId5"/>
    <p:sldLayoutId id="2147483681" r:id="rId6"/>
    <p:sldLayoutId id="2147483682" r:id="rId7"/>
    <p:sldLayoutId id="2147483696" r:id="rId8"/>
    <p:sldLayoutId id="2147483650" r:id="rId9"/>
    <p:sldLayoutId id="2147483655" r:id="rId10"/>
    <p:sldLayoutId id="2147483652" r:id="rId11"/>
    <p:sldLayoutId id="2147483656" r:id="rId12"/>
    <p:sldLayoutId id="2147483657" r:id="rId13"/>
    <p:sldLayoutId id="2147483659" r:id="rId14"/>
    <p:sldLayoutId id="2147483658" r:id="rId15"/>
    <p:sldLayoutId id="2147483697" r:id="rId16"/>
    <p:sldLayoutId id="2147483698" r:id="rId17"/>
    <p:sldLayoutId id="2147483661" r:id="rId18"/>
    <p:sldLayoutId id="2147483662" r:id="rId19"/>
    <p:sldLayoutId id="2147483668" r:id="rId20"/>
    <p:sldLayoutId id="2147483672" r:id="rId21"/>
    <p:sldLayoutId id="2147483673" r:id="rId22"/>
    <p:sldLayoutId id="2147483674" r:id="rId23"/>
    <p:sldLayoutId id="2147483675" r:id="rId24"/>
    <p:sldLayoutId id="2147483676" r:id="rId25"/>
    <p:sldLayoutId id="2147483695" r:id="rId26"/>
    <p:sldLayoutId id="2147483669" r:id="rId27"/>
    <p:sldLayoutId id="2147483670" r:id="rId28"/>
    <p:sldLayoutId id="2147483671"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9.xml"/><Relationship Id="rId1" Type="http://schemas.openxmlformats.org/officeDocument/2006/relationships/video" Target="https://www.youtube.com/embed/1FoWTw9iqvw?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1D9A-7384-43AA-9F40-23BCF8D3456F}"/>
              </a:ext>
            </a:extLst>
          </p:cNvPr>
          <p:cNvSpPr>
            <a:spLocks noGrp="1"/>
          </p:cNvSpPr>
          <p:nvPr>
            <p:ph type="title"/>
          </p:nvPr>
        </p:nvSpPr>
        <p:spPr>
          <a:xfrm>
            <a:off x="5532306" y="4740179"/>
            <a:ext cx="6491651" cy="1301392"/>
          </a:xfrm>
        </p:spPr>
        <p:txBody>
          <a:bodyPr>
            <a:normAutofit/>
          </a:bodyPr>
          <a:lstStyle/>
          <a:p>
            <a:r>
              <a:rPr lang="en-US"/>
              <a:t>Introducing Place2Be’s Mental Health Ecosystem</a:t>
            </a:r>
            <a:endParaRPr lang="en-US">
              <a:cs typeface="Calibri Light"/>
            </a:endParaRPr>
          </a:p>
        </p:txBody>
      </p:sp>
    </p:spTree>
    <p:extLst>
      <p:ext uri="{BB962C8B-B14F-4D97-AF65-F5344CB8AC3E}">
        <p14:creationId xmlns:p14="http://schemas.microsoft.com/office/powerpoint/2010/main" val="398723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D6B74-4AAD-4D1A-8278-A6B903D60FBB}"/>
              </a:ext>
            </a:extLst>
          </p:cNvPr>
          <p:cNvSpPr>
            <a:spLocks noGrp="1"/>
          </p:cNvSpPr>
          <p:nvPr>
            <p:ph type="title"/>
          </p:nvPr>
        </p:nvSpPr>
        <p:spPr/>
        <p:txBody>
          <a:bodyPr/>
          <a:lstStyle/>
          <a:p>
            <a:r>
              <a:rPr lang="en-US" b="0"/>
              <a:t>Place2Be Partnership</a:t>
            </a:r>
            <a:endParaRPr lang="en-GB" b="0"/>
          </a:p>
        </p:txBody>
      </p:sp>
      <p:sp>
        <p:nvSpPr>
          <p:cNvPr id="3" name="Content Placeholder 2">
            <a:extLst>
              <a:ext uri="{FF2B5EF4-FFF2-40B4-BE49-F238E27FC236}">
                <a16:creationId xmlns:a16="http://schemas.microsoft.com/office/drawing/2014/main" id="{84657050-343C-40A5-9F5B-E7D877082ADC}"/>
              </a:ext>
            </a:extLst>
          </p:cNvPr>
          <p:cNvSpPr>
            <a:spLocks noGrp="1"/>
          </p:cNvSpPr>
          <p:nvPr>
            <p:ph idx="1"/>
          </p:nvPr>
        </p:nvSpPr>
        <p:spPr>
          <a:xfrm>
            <a:off x="4085882" y="1718762"/>
            <a:ext cx="7801318" cy="4351338"/>
          </a:xfrm>
        </p:spPr>
        <p:txBody>
          <a:bodyPr vert="horz" lIns="91440" tIns="45720" rIns="91440" bIns="45720" rtlCol="0" anchor="t">
            <a:normAutofit fontScale="92500" lnSpcReduction="10000"/>
          </a:bodyPr>
          <a:lstStyle/>
          <a:p>
            <a:r>
              <a:rPr lang="en-US" dirty="0">
                <a:latin typeface="+mj-lt"/>
              </a:rPr>
              <a:t>Place2Be and your school have partnered to provide mental health and wellbeing support </a:t>
            </a:r>
            <a:r>
              <a:rPr lang="en-US" i="1" dirty="0">
                <a:latin typeface="+mj-lt"/>
              </a:rPr>
              <a:t>where wanted </a:t>
            </a:r>
            <a:r>
              <a:rPr lang="en-US" dirty="0">
                <a:latin typeface="+mj-lt"/>
              </a:rPr>
              <a:t>across the school community.</a:t>
            </a:r>
            <a:endParaRPr lang="en-US" dirty="0">
              <a:latin typeface="+mj-lt"/>
              <a:cs typeface="Calibri Light"/>
            </a:endParaRPr>
          </a:p>
          <a:p>
            <a:r>
              <a:rPr lang="en-US" dirty="0">
                <a:latin typeface="+mj-lt"/>
              </a:rPr>
              <a:t>Place2Be, funded by Morgan Stanley, are piloting a </a:t>
            </a:r>
            <a:r>
              <a:rPr lang="en-US" dirty="0" err="1">
                <a:latin typeface="+mj-lt"/>
              </a:rPr>
              <a:t>programme</a:t>
            </a:r>
            <a:r>
              <a:rPr lang="en-US" dirty="0">
                <a:latin typeface="+mj-lt"/>
              </a:rPr>
              <a:t> with the working name of ‘Mental Health Ecosystem’.</a:t>
            </a:r>
            <a:endParaRPr lang="en-US" dirty="0">
              <a:latin typeface="+mj-lt"/>
              <a:cs typeface="Calibri Light"/>
            </a:endParaRPr>
          </a:p>
          <a:p>
            <a:r>
              <a:rPr lang="en-US" dirty="0">
                <a:latin typeface="+mj-lt"/>
              </a:rPr>
              <a:t>It is a 15–18-month </a:t>
            </a:r>
            <a:r>
              <a:rPr lang="en-US" dirty="0" err="1">
                <a:latin typeface="+mj-lt"/>
              </a:rPr>
              <a:t>programme</a:t>
            </a:r>
            <a:r>
              <a:rPr lang="en-US" dirty="0">
                <a:latin typeface="+mj-lt"/>
              </a:rPr>
              <a:t> with a dedicated Place2Be Clinician supporting each school to develop their own whole-school approach mental health strategy around the needs of that school and the community they serve</a:t>
            </a:r>
            <a:r>
              <a:rPr lang="en-US" dirty="0"/>
              <a:t>.</a:t>
            </a:r>
            <a:endParaRPr lang="en-US" dirty="0">
              <a:cs typeface="Calibri"/>
            </a:endParaRPr>
          </a:p>
          <a:p>
            <a:r>
              <a:rPr lang="en-US" dirty="0">
                <a:latin typeface="+mj-lt"/>
              </a:rPr>
              <a:t>This school is one of the schools taking part in this pilot.</a:t>
            </a:r>
            <a:endParaRPr lang="en-US" dirty="0">
              <a:latin typeface="+mj-lt"/>
              <a:cs typeface="Calibri Light"/>
            </a:endParaRPr>
          </a:p>
          <a:p>
            <a:endParaRPr lang="en-GB"/>
          </a:p>
        </p:txBody>
      </p:sp>
      <p:pic>
        <p:nvPicPr>
          <p:cNvPr id="6" name="Picture 5" descr="Several hands in a circle&#10;&#10;Description automatically generated">
            <a:extLst>
              <a:ext uri="{FF2B5EF4-FFF2-40B4-BE49-F238E27FC236}">
                <a16:creationId xmlns:a16="http://schemas.microsoft.com/office/drawing/2014/main" id="{4A9B638E-6BED-50E0-6F5D-D751E94358ED}"/>
              </a:ext>
            </a:extLst>
          </p:cNvPr>
          <p:cNvPicPr>
            <a:picLocks noChangeAspect="1"/>
          </p:cNvPicPr>
          <p:nvPr/>
        </p:nvPicPr>
        <p:blipFill rotWithShape="1">
          <a:blip r:embed="rId2"/>
          <a:srcRect l="12941" r="9788" b="-568"/>
          <a:stretch/>
        </p:blipFill>
        <p:spPr>
          <a:xfrm>
            <a:off x="48479" y="1710390"/>
            <a:ext cx="3625890" cy="3517885"/>
          </a:xfrm>
          <a:prstGeom prst="ellipse">
            <a:avLst/>
          </a:prstGeom>
          <a:ln>
            <a:noFill/>
          </a:ln>
          <a:effectLst>
            <a:softEdge rad="112500"/>
          </a:effectLst>
        </p:spPr>
      </p:pic>
    </p:spTree>
    <p:extLst>
      <p:ext uri="{BB962C8B-B14F-4D97-AF65-F5344CB8AC3E}">
        <p14:creationId xmlns:p14="http://schemas.microsoft.com/office/powerpoint/2010/main" val="171451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7CD97B-B545-E8BE-9BE7-44D0A5C2293A}"/>
              </a:ext>
            </a:extLst>
          </p:cNvPr>
          <p:cNvSpPr>
            <a:spLocks noGrp="1"/>
          </p:cNvSpPr>
          <p:nvPr>
            <p:ph type="title"/>
          </p:nvPr>
        </p:nvSpPr>
        <p:spPr/>
        <p:txBody>
          <a:bodyPr>
            <a:normAutofit/>
          </a:bodyPr>
          <a:lstStyle/>
          <a:p>
            <a:r>
              <a:rPr lang="en-GB">
                <a:solidFill>
                  <a:srgbClr val="E84E0F"/>
                </a:solidFill>
                <a:latin typeface="Calibri Light"/>
                <a:cs typeface="Calibri Light"/>
              </a:rPr>
              <a:t>Definition</a:t>
            </a:r>
            <a:endParaRPr lang="en-GB" b="0">
              <a:latin typeface="Arial"/>
            </a:endParaRPr>
          </a:p>
        </p:txBody>
      </p:sp>
      <p:sp>
        <p:nvSpPr>
          <p:cNvPr id="4" name="Content Placeholder 3">
            <a:extLst>
              <a:ext uri="{FF2B5EF4-FFF2-40B4-BE49-F238E27FC236}">
                <a16:creationId xmlns:a16="http://schemas.microsoft.com/office/drawing/2014/main" id="{31288F12-D8A1-799D-E526-93B72A41EB21}"/>
              </a:ext>
            </a:extLst>
          </p:cNvPr>
          <p:cNvSpPr>
            <a:spLocks noGrp="1"/>
          </p:cNvSpPr>
          <p:nvPr>
            <p:ph idx="1"/>
          </p:nvPr>
        </p:nvSpPr>
        <p:spPr>
          <a:xfrm>
            <a:off x="838200" y="2414249"/>
            <a:ext cx="5257800" cy="3519373"/>
          </a:xfrm>
        </p:spPr>
        <p:txBody>
          <a:bodyPr vert="horz" lIns="91440" tIns="45720" rIns="91440" bIns="45720" rtlCol="0" anchor="t">
            <a:normAutofit/>
          </a:bodyPr>
          <a:lstStyle/>
          <a:p>
            <a:pPr marL="0" indent="0">
              <a:buNone/>
            </a:pPr>
            <a:r>
              <a:rPr lang="en-US">
                <a:solidFill>
                  <a:srgbClr val="E84E0F"/>
                </a:solidFill>
              </a:rPr>
              <a:t>An Ecosystem </a:t>
            </a:r>
            <a:r>
              <a:rPr lang="en-US"/>
              <a:t>is a complicated system consisting of many different people, processes and activities all of which are affected by the interactions between each other as well as the relational, social, economic, political and global events that surround and impact it.</a:t>
            </a:r>
            <a:endParaRPr lang="en-GB"/>
          </a:p>
        </p:txBody>
      </p:sp>
      <p:pic>
        <p:nvPicPr>
          <p:cNvPr id="2" name="Picture Placeholder 1">
            <a:extLst>
              <a:ext uri="{FF2B5EF4-FFF2-40B4-BE49-F238E27FC236}">
                <a16:creationId xmlns:a16="http://schemas.microsoft.com/office/drawing/2014/main" id="{BE7B09E8-2344-DB1A-44A7-FFE02197ED93}"/>
              </a:ext>
            </a:extLst>
          </p:cNvPr>
          <p:cNvPicPr>
            <a:picLocks noGrp="1" noChangeAspect="1"/>
          </p:cNvPicPr>
          <p:nvPr>
            <p:ph type="pic" sz="quarter" idx="13"/>
          </p:nvPr>
        </p:nvPicPr>
        <p:blipFill>
          <a:blip r:embed="rId2"/>
          <a:srcRect t="12" b="12"/>
          <a:stretch>
            <a:fillRect/>
          </a:stretch>
        </p:blipFill>
        <p:spPr>
          <a:xfrm>
            <a:off x="9853682" y="132919"/>
            <a:ext cx="2213202" cy="2131047"/>
          </a:xfrm>
          <a:prstGeom prst="ellipse">
            <a:avLst/>
          </a:prstGeom>
          <a:ln>
            <a:noFill/>
          </a:ln>
          <a:effectLst>
            <a:softEdge rad="112500"/>
          </a:effectLst>
        </p:spPr>
      </p:pic>
      <p:sp>
        <p:nvSpPr>
          <p:cNvPr id="6" name="Content Placeholder 5">
            <a:extLst>
              <a:ext uri="{FF2B5EF4-FFF2-40B4-BE49-F238E27FC236}">
                <a16:creationId xmlns:a16="http://schemas.microsoft.com/office/drawing/2014/main" id="{4ABA67E5-4150-F67B-474F-C5F91B6F6212}"/>
              </a:ext>
            </a:extLst>
          </p:cNvPr>
          <p:cNvSpPr>
            <a:spLocks noGrp="1"/>
          </p:cNvSpPr>
          <p:nvPr>
            <p:ph idx="14"/>
          </p:nvPr>
        </p:nvSpPr>
        <p:spPr>
          <a:xfrm>
            <a:off x="6529837" y="2451420"/>
            <a:ext cx="5257800" cy="3519373"/>
          </a:xfrm>
        </p:spPr>
        <p:txBody>
          <a:bodyPr vert="horz" lIns="91440" tIns="45720" rIns="91440" bIns="45720" rtlCol="0" anchor="t">
            <a:normAutofit lnSpcReduction="10000"/>
          </a:bodyPr>
          <a:lstStyle/>
          <a:p>
            <a:pPr marL="0" indent="0">
              <a:buNone/>
            </a:pPr>
            <a:r>
              <a:rPr lang="en-US">
                <a:solidFill>
                  <a:srgbClr val="E84E0F"/>
                </a:solidFill>
              </a:rPr>
              <a:t>A whole-school approach </a:t>
            </a:r>
            <a:r>
              <a:rPr lang="en-US"/>
              <a:t>is when a</a:t>
            </a:r>
            <a:r>
              <a:rPr lang="en-US" sz="2800">
                <a:effectLst/>
                <a:ea typeface="Calibri" panose="020F0502020204030204" pitchFamily="34" charset="0"/>
              </a:rPr>
              <a:t>ll</a:t>
            </a:r>
            <a:r>
              <a:rPr lang="en-GB" sz="2800">
                <a:effectLst/>
                <a:ea typeface="Calibri" panose="020F0502020204030204" pitchFamily="34" charset="0"/>
              </a:rPr>
              <a:t> parts of the school community including senior leaders, teachers, all school staff, governors and trusts as well as parents, carers and the wider community, come together and are committed to work in partnership in order to achieve a desired outcome.</a:t>
            </a:r>
            <a:endParaRPr lang="en-GB"/>
          </a:p>
        </p:txBody>
      </p:sp>
    </p:spTree>
    <p:extLst>
      <p:ext uri="{BB962C8B-B14F-4D97-AF65-F5344CB8AC3E}">
        <p14:creationId xmlns:p14="http://schemas.microsoft.com/office/powerpoint/2010/main" val="3318247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0077-369D-4B97-A502-A4F2A4349FDC}"/>
              </a:ext>
            </a:extLst>
          </p:cNvPr>
          <p:cNvSpPr>
            <a:spLocks noGrp="1"/>
          </p:cNvSpPr>
          <p:nvPr>
            <p:ph type="title"/>
          </p:nvPr>
        </p:nvSpPr>
        <p:spPr>
          <a:xfrm>
            <a:off x="838200" y="365125"/>
            <a:ext cx="9384221" cy="1337658"/>
          </a:xfrm>
        </p:spPr>
        <p:txBody>
          <a:bodyPr/>
          <a:lstStyle/>
          <a:p>
            <a:r>
              <a:rPr lang="en-US"/>
              <a:t>Mental Health Ecosystem Delivery Structure</a:t>
            </a:r>
            <a:endParaRPr lang="en-GB"/>
          </a:p>
        </p:txBody>
      </p:sp>
      <p:sp>
        <p:nvSpPr>
          <p:cNvPr id="8" name="Rectangle: Rounded Corners 7">
            <a:extLst>
              <a:ext uri="{FF2B5EF4-FFF2-40B4-BE49-F238E27FC236}">
                <a16:creationId xmlns:a16="http://schemas.microsoft.com/office/drawing/2014/main" id="{8200FC7D-D5AC-4EA4-FC5E-83E206F13775}"/>
              </a:ext>
            </a:extLst>
          </p:cNvPr>
          <p:cNvSpPr/>
          <p:nvPr/>
        </p:nvSpPr>
        <p:spPr>
          <a:xfrm>
            <a:off x="838200" y="1970635"/>
            <a:ext cx="3287486" cy="1676400"/>
          </a:xfrm>
          <a:prstGeom prst="roundRect">
            <a:avLst/>
          </a:prstGeom>
          <a:solidFill>
            <a:srgbClr val="1265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239894A-CBAB-8A6E-C293-E354E17CA82A}"/>
              </a:ext>
            </a:extLst>
          </p:cNvPr>
          <p:cNvSpPr txBox="1"/>
          <p:nvPr/>
        </p:nvSpPr>
        <p:spPr>
          <a:xfrm>
            <a:off x="914400" y="2040181"/>
            <a:ext cx="3135086" cy="1323439"/>
          </a:xfrm>
          <a:prstGeom prst="rect">
            <a:avLst/>
          </a:prstGeom>
          <a:noFill/>
        </p:spPr>
        <p:txBody>
          <a:bodyPr wrap="square" rtlCol="0">
            <a:spAutoFit/>
          </a:bodyPr>
          <a:lstStyle/>
          <a:p>
            <a:pPr algn="ctr"/>
            <a:r>
              <a:rPr lang="en-US" sz="2000" b="1">
                <a:solidFill>
                  <a:schemeClr val="bg1"/>
                </a:solidFill>
              </a:rPr>
              <a:t>1 </a:t>
            </a:r>
          </a:p>
          <a:p>
            <a:pPr algn="ctr"/>
            <a:r>
              <a:rPr lang="en-US" sz="2000">
                <a:solidFill>
                  <a:schemeClr val="bg1"/>
                </a:solidFill>
              </a:rPr>
              <a:t> Supporting Senior Mental Health Leads to develop a whole school strategy </a:t>
            </a:r>
            <a:endParaRPr lang="en-GB" sz="2000">
              <a:solidFill>
                <a:schemeClr val="bg1"/>
              </a:solidFill>
            </a:endParaRPr>
          </a:p>
        </p:txBody>
      </p:sp>
      <p:pic>
        <p:nvPicPr>
          <p:cNvPr id="10" name="Picture 9">
            <a:extLst>
              <a:ext uri="{FF2B5EF4-FFF2-40B4-BE49-F238E27FC236}">
                <a16:creationId xmlns:a16="http://schemas.microsoft.com/office/drawing/2014/main" id="{6642CC95-02BB-6B20-6BC5-ACE43EC0D149}"/>
              </a:ext>
            </a:extLst>
          </p:cNvPr>
          <p:cNvPicPr>
            <a:picLocks noChangeAspect="1"/>
          </p:cNvPicPr>
          <p:nvPr/>
        </p:nvPicPr>
        <p:blipFill>
          <a:blip r:embed="rId3"/>
          <a:stretch>
            <a:fillRect/>
          </a:stretch>
        </p:blipFill>
        <p:spPr>
          <a:xfrm>
            <a:off x="4145506" y="2684742"/>
            <a:ext cx="323116" cy="365792"/>
          </a:xfrm>
          <a:prstGeom prst="rect">
            <a:avLst/>
          </a:prstGeom>
        </p:spPr>
      </p:pic>
      <p:pic>
        <p:nvPicPr>
          <p:cNvPr id="11" name="Picture 10">
            <a:extLst>
              <a:ext uri="{FF2B5EF4-FFF2-40B4-BE49-F238E27FC236}">
                <a16:creationId xmlns:a16="http://schemas.microsoft.com/office/drawing/2014/main" id="{97C6C89C-C3E9-478E-231B-DF9C642347A3}"/>
              </a:ext>
            </a:extLst>
          </p:cNvPr>
          <p:cNvPicPr>
            <a:picLocks noChangeAspect="1"/>
          </p:cNvPicPr>
          <p:nvPr/>
        </p:nvPicPr>
        <p:blipFill>
          <a:blip r:embed="rId4"/>
          <a:stretch>
            <a:fillRect/>
          </a:stretch>
        </p:blipFill>
        <p:spPr>
          <a:xfrm>
            <a:off x="4434242" y="1985041"/>
            <a:ext cx="3298222" cy="1688739"/>
          </a:xfrm>
          <a:prstGeom prst="rect">
            <a:avLst/>
          </a:prstGeom>
        </p:spPr>
      </p:pic>
      <p:pic>
        <p:nvPicPr>
          <p:cNvPr id="12" name="Picture 11">
            <a:extLst>
              <a:ext uri="{FF2B5EF4-FFF2-40B4-BE49-F238E27FC236}">
                <a16:creationId xmlns:a16="http://schemas.microsoft.com/office/drawing/2014/main" id="{D05F595A-F9AB-B602-7005-215178A346B2}"/>
              </a:ext>
            </a:extLst>
          </p:cNvPr>
          <p:cNvPicPr>
            <a:picLocks noChangeAspect="1"/>
          </p:cNvPicPr>
          <p:nvPr/>
        </p:nvPicPr>
        <p:blipFill>
          <a:blip r:embed="rId4"/>
          <a:stretch>
            <a:fillRect/>
          </a:stretch>
        </p:blipFill>
        <p:spPr>
          <a:xfrm>
            <a:off x="8055578" y="1985042"/>
            <a:ext cx="3298222" cy="1688738"/>
          </a:xfrm>
          <a:prstGeom prst="rect">
            <a:avLst/>
          </a:prstGeom>
        </p:spPr>
      </p:pic>
      <p:sp>
        <p:nvSpPr>
          <p:cNvPr id="13" name="TextBox 12">
            <a:extLst>
              <a:ext uri="{FF2B5EF4-FFF2-40B4-BE49-F238E27FC236}">
                <a16:creationId xmlns:a16="http://schemas.microsoft.com/office/drawing/2014/main" id="{BF3D8E72-94A1-0898-9B96-25E655F28824}"/>
              </a:ext>
            </a:extLst>
          </p:cNvPr>
          <p:cNvSpPr txBox="1"/>
          <p:nvPr/>
        </p:nvSpPr>
        <p:spPr>
          <a:xfrm>
            <a:off x="4469534" y="1944308"/>
            <a:ext cx="3274578" cy="1600438"/>
          </a:xfrm>
          <a:prstGeom prst="rect">
            <a:avLst/>
          </a:prstGeom>
          <a:noFill/>
        </p:spPr>
        <p:txBody>
          <a:bodyPr wrap="square" rtlCol="0">
            <a:spAutoFit/>
          </a:bodyPr>
          <a:lstStyle/>
          <a:p>
            <a:pPr algn="ctr"/>
            <a:r>
              <a:rPr lang="en-US" sz="2000" b="1">
                <a:solidFill>
                  <a:schemeClr val="bg1"/>
                </a:solidFill>
              </a:rPr>
              <a:t>2</a:t>
            </a:r>
          </a:p>
          <a:p>
            <a:pPr algn="ctr"/>
            <a:r>
              <a:rPr lang="en-US" sz="2000">
                <a:solidFill>
                  <a:schemeClr val="bg1"/>
                </a:solidFill>
              </a:rPr>
              <a:t>CPD for school staff on the foundations of mental health in school</a:t>
            </a:r>
          </a:p>
          <a:p>
            <a:r>
              <a:rPr lang="en-GB">
                <a:solidFill>
                  <a:schemeClr val="bg1"/>
                </a:solidFill>
              </a:rPr>
              <a:t> </a:t>
            </a:r>
          </a:p>
        </p:txBody>
      </p:sp>
      <p:pic>
        <p:nvPicPr>
          <p:cNvPr id="14" name="Picture 13">
            <a:extLst>
              <a:ext uri="{FF2B5EF4-FFF2-40B4-BE49-F238E27FC236}">
                <a16:creationId xmlns:a16="http://schemas.microsoft.com/office/drawing/2014/main" id="{4036E61B-D479-CA6E-945A-BC481980E97E}"/>
              </a:ext>
            </a:extLst>
          </p:cNvPr>
          <p:cNvPicPr>
            <a:picLocks noChangeAspect="1"/>
          </p:cNvPicPr>
          <p:nvPr/>
        </p:nvPicPr>
        <p:blipFill>
          <a:blip r:embed="rId3"/>
          <a:stretch>
            <a:fillRect/>
          </a:stretch>
        </p:blipFill>
        <p:spPr>
          <a:xfrm>
            <a:off x="7763020" y="2646119"/>
            <a:ext cx="323116" cy="365792"/>
          </a:xfrm>
          <a:prstGeom prst="rect">
            <a:avLst/>
          </a:prstGeom>
        </p:spPr>
      </p:pic>
      <p:sp>
        <p:nvSpPr>
          <p:cNvPr id="15" name="TextBox 14">
            <a:extLst>
              <a:ext uri="{FF2B5EF4-FFF2-40B4-BE49-F238E27FC236}">
                <a16:creationId xmlns:a16="http://schemas.microsoft.com/office/drawing/2014/main" id="{5AD99EB7-6C21-D4B1-7829-439F6771F7F4}"/>
              </a:ext>
            </a:extLst>
          </p:cNvPr>
          <p:cNvSpPr txBox="1"/>
          <p:nvPr/>
        </p:nvSpPr>
        <p:spPr>
          <a:xfrm>
            <a:off x="8311317" y="1970635"/>
            <a:ext cx="2786743" cy="1692771"/>
          </a:xfrm>
          <a:prstGeom prst="rect">
            <a:avLst/>
          </a:prstGeom>
          <a:noFill/>
        </p:spPr>
        <p:txBody>
          <a:bodyPr wrap="square" rtlCol="0">
            <a:spAutoFit/>
          </a:bodyPr>
          <a:lstStyle/>
          <a:p>
            <a:pPr algn="ctr"/>
            <a:r>
              <a:rPr lang="en-US" sz="2400" b="1">
                <a:solidFill>
                  <a:schemeClr val="bg1"/>
                </a:solidFill>
              </a:rPr>
              <a:t>3</a:t>
            </a:r>
          </a:p>
          <a:p>
            <a:pPr algn="ctr"/>
            <a:r>
              <a:rPr lang="en-US" sz="2000">
                <a:solidFill>
                  <a:schemeClr val="bg1"/>
                </a:solidFill>
              </a:rPr>
              <a:t>Place2Think, mental health and wellbeing consultations for school staff </a:t>
            </a:r>
          </a:p>
        </p:txBody>
      </p:sp>
      <p:sp>
        <p:nvSpPr>
          <p:cNvPr id="16" name="Arrow: Curved Down 15">
            <a:extLst>
              <a:ext uri="{FF2B5EF4-FFF2-40B4-BE49-F238E27FC236}">
                <a16:creationId xmlns:a16="http://schemas.microsoft.com/office/drawing/2014/main" id="{7043A5E4-B417-0544-F0E7-B786E658E8F5}"/>
              </a:ext>
            </a:extLst>
          </p:cNvPr>
          <p:cNvSpPr/>
          <p:nvPr/>
        </p:nvSpPr>
        <p:spPr>
          <a:xfrm rot="4586248">
            <a:off x="11269456" y="2835967"/>
            <a:ext cx="619050" cy="275043"/>
          </a:xfrm>
          <a:prstGeom prst="curvedDownArrow">
            <a:avLst>
              <a:gd name="adj1" fmla="val 46863"/>
              <a:gd name="adj2" fmla="val 95819"/>
              <a:gd name="adj3" fmla="val 3523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A3B3F68-EE19-A187-DAB7-48600E6BE773}"/>
              </a:ext>
            </a:extLst>
          </p:cNvPr>
          <p:cNvPicPr>
            <a:picLocks noChangeAspect="1"/>
          </p:cNvPicPr>
          <p:nvPr/>
        </p:nvPicPr>
        <p:blipFill>
          <a:blip r:embed="rId5"/>
          <a:stretch>
            <a:fillRect/>
          </a:stretch>
        </p:blipFill>
        <p:spPr>
          <a:xfrm>
            <a:off x="2579322" y="3811840"/>
            <a:ext cx="3304318" cy="1688738"/>
          </a:xfrm>
          <a:prstGeom prst="rect">
            <a:avLst/>
          </a:prstGeom>
        </p:spPr>
      </p:pic>
      <p:sp>
        <p:nvSpPr>
          <p:cNvPr id="18" name="TextBox 17">
            <a:extLst>
              <a:ext uri="{FF2B5EF4-FFF2-40B4-BE49-F238E27FC236}">
                <a16:creationId xmlns:a16="http://schemas.microsoft.com/office/drawing/2014/main" id="{3D691239-6584-AFAC-1505-99A2E7E2887D}"/>
              </a:ext>
            </a:extLst>
          </p:cNvPr>
          <p:cNvSpPr txBox="1"/>
          <p:nvPr/>
        </p:nvSpPr>
        <p:spPr>
          <a:xfrm>
            <a:off x="2761317" y="3850711"/>
            <a:ext cx="2960914" cy="1661993"/>
          </a:xfrm>
          <a:prstGeom prst="rect">
            <a:avLst/>
          </a:prstGeom>
          <a:noFill/>
        </p:spPr>
        <p:txBody>
          <a:bodyPr wrap="square" rtlCol="0">
            <a:spAutoFit/>
          </a:bodyPr>
          <a:lstStyle/>
          <a:p>
            <a:pPr algn="ctr"/>
            <a:r>
              <a:rPr lang="en-US" sz="2400" b="1">
                <a:solidFill>
                  <a:schemeClr val="bg1"/>
                </a:solidFill>
              </a:rPr>
              <a:t>4</a:t>
            </a:r>
          </a:p>
          <a:p>
            <a:pPr algn="ctr"/>
            <a:r>
              <a:rPr lang="en-US" sz="2000">
                <a:solidFill>
                  <a:schemeClr val="bg1"/>
                </a:solidFill>
              </a:rPr>
              <a:t>Practical advice and tips for all parents via on line website</a:t>
            </a:r>
          </a:p>
          <a:p>
            <a:endParaRPr lang="en-US">
              <a:solidFill>
                <a:schemeClr val="bg1"/>
              </a:solidFill>
            </a:endParaRPr>
          </a:p>
        </p:txBody>
      </p:sp>
      <p:pic>
        <p:nvPicPr>
          <p:cNvPr id="19" name="Picture 18">
            <a:extLst>
              <a:ext uri="{FF2B5EF4-FFF2-40B4-BE49-F238E27FC236}">
                <a16:creationId xmlns:a16="http://schemas.microsoft.com/office/drawing/2014/main" id="{1ECB04C3-F4DA-FDDE-0A89-9F185B9FA3D8}"/>
              </a:ext>
            </a:extLst>
          </p:cNvPr>
          <p:cNvPicPr>
            <a:picLocks noChangeAspect="1"/>
          </p:cNvPicPr>
          <p:nvPr/>
        </p:nvPicPr>
        <p:blipFill>
          <a:blip r:embed="rId3"/>
          <a:stretch>
            <a:fillRect/>
          </a:stretch>
        </p:blipFill>
        <p:spPr>
          <a:xfrm>
            <a:off x="5916397" y="4700687"/>
            <a:ext cx="323116" cy="365792"/>
          </a:xfrm>
          <a:prstGeom prst="rect">
            <a:avLst/>
          </a:prstGeom>
        </p:spPr>
      </p:pic>
      <p:pic>
        <p:nvPicPr>
          <p:cNvPr id="20" name="Picture 19">
            <a:extLst>
              <a:ext uri="{FF2B5EF4-FFF2-40B4-BE49-F238E27FC236}">
                <a16:creationId xmlns:a16="http://schemas.microsoft.com/office/drawing/2014/main" id="{FAE3BDF3-206A-5349-482E-C0342A14435E}"/>
              </a:ext>
            </a:extLst>
          </p:cNvPr>
          <p:cNvPicPr>
            <a:picLocks noChangeAspect="1"/>
          </p:cNvPicPr>
          <p:nvPr/>
        </p:nvPicPr>
        <p:blipFill>
          <a:blip r:embed="rId6"/>
          <a:stretch>
            <a:fillRect/>
          </a:stretch>
        </p:blipFill>
        <p:spPr>
          <a:xfrm>
            <a:off x="6272270" y="3804594"/>
            <a:ext cx="3304318" cy="1688738"/>
          </a:xfrm>
          <a:prstGeom prst="rect">
            <a:avLst/>
          </a:prstGeom>
        </p:spPr>
      </p:pic>
      <p:sp>
        <p:nvSpPr>
          <p:cNvPr id="21" name="TextBox 20">
            <a:extLst>
              <a:ext uri="{FF2B5EF4-FFF2-40B4-BE49-F238E27FC236}">
                <a16:creationId xmlns:a16="http://schemas.microsoft.com/office/drawing/2014/main" id="{97F2F87E-3A23-CDD4-C6E6-E2B67A9C6E31}"/>
              </a:ext>
            </a:extLst>
          </p:cNvPr>
          <p:cNvSpPr txBox="1"/>
          <p:nvPr/>
        </p:nvSpPr>
        <p:spPr>
          <a:xfrm>
            <a:off x="6466734" y="3883431"/>
            <a:ext cx="2915688" cy="1384995"/>
          </a:xfrm>
          <a:prstGeom prst="rect">
            <a:avLst/>
          </a:prstGeom>
          <a:noFill/>
        </p:spPr>
        <p:txBody>
          <a:bodyPr wrap="square" rtlCol="0">
            <a:spAutoFit/>
          </a:bodyPr>
          <a:lstStyle/>
          <a:p>
            <a:pPr algn="ctr"/>
            <a:r>
              <a:rPr lang="en-US" sz="2400" b="1">
                <a:solidFill>
                  <a:schemeClr val="bg1"/>
                </a:solidFill>
              </a:rPr>
              <a:t>5</a:t>
            </a:r>
          </a:p>
          <a:p>
            <a:pPr algn="ctr"/>
            <a:r>
              <a:rPr lang="en-US" sz="2000">
                <a:solidFill>
                  <a:schemeClr val="bg1"/>
                </a:solidFill>
              </a:rPr>
              <a:t>Face-to-face and online dedicated support and training for parents </a:t>
            </a:r>
            <a:endParaRPr lang="en-GB" sz="2000">
              <a:solidFill>
                <a:schemeClr val="bg1"/>
              </a:solidFill>
            </a:endParaRPr>
          </a:p>
        </p:txBody>
      </p:sp>
      <p:sp>
        <p:nvSpPr>
          <p:cNvPr id="22" name="Rectangle: Rounded Corners 21">
            <a:extLst>
              <a:ext uri="{FF2B5EF4-FFF2-40B4-BE49-F238E27FC236}">
                <a16:creationId xmlns:a16="http://schemas.microsoft.com/office/drawing/2014/main" id="{A643F37E-6B3E-E2C6-A20C-7A419024ECF6}"/>
              </a:ext>
            </a:extLst>
          </p:cNvPr>
          <p:cNvSpPr/>
          <p:nvPr/>
        </p:nvSpPr>
        <p:spPr>
          <a:xfrm>
            <a:off x="921349" y="5569826"/>
            <a:ext cx="10073222" cy="517211"/>
          </a:xfrm>
          <a:prstGeom prst="roundRect">
            <a:avLst/>
          </a:prstGeom>
          <a:solidFill>
            <a:srgbClr val="E84E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0F1CE32B-34D5-3466-7772-F6CADA95F852}"/>
              </a:ext>
            </a:extLst>
          </p:cNvPr>
          <p:cNvSpPr txBox="1"/>
          <p:nvPr/>
        </p:nvSpPr>
        <p:spPr>
          <a:xfrm>
            <a:off x="921349" y="5624147"/>
            <a:ext cx="10073222" cy="379777"/>
          </a:xfrm>
          <a:prstGeom prst="rect">
            <a:avLst/>
          </a:prstGeom>
          <a:noFill/>
        </p:spPr>
        <p:txBody>
          <a:bodyPr wrap="square" rtlCol="0">
            <a:spAutoFit/>
          </a:bodyPr>
          <a:lstStyle/>
          <a:p>
            <a:r>
              <a:rPr lang="en-US">
                <a:solidFill>
                  <a:schemeClr val="bg1"/>
                </a:solidFill>
              </a:rPr>
              <a:t>Regular school consultations with additional tools and resources provided with opportunities for feedback</a:t>
            </a:r>
            <a:endParaRPr lang="en-GB">
              <a:solidFill>
                <a:schemeClr val="bg1"/>
              </a:solidFill>
            </a:endParaRPr>
          </a:p>
        </p:txBody>
      </p:sp>
      <p:pic>
        <p:nvPicPr>
          <p:cNvPr id="4" name="Picture 3" descr="A person&amp;#39;s hands protecting a group of paper people&#10;&#10;Description automatically generated">
            <a:extLst>
              <a:ext uri="{FF2B5EF4-FFF2-40B4-BE49-F238E27FC236}">
                <a16:creationId xmlns:a16="http://schemas.microsoft.com/office/drawing/2014/main" id="{7E8187E2-123D-F3B2-F475-DFD8186452F5}"/>
              </a:ext>
            </a:extLst>
          </p:cNvPr>
          <p:cNvPicPr>
            <a:picLocks noChangeAspect="1"/>
          </p:cNvPicPr>
          <p:nvPr/>
        </p:nvPicPr>
        <p:blipFill rotWithShape="1">
          <a:blip r:embed="rId7"/>
          <a:srcRect l="20392" r="14510" b="1389"/>
          <a:stretch/>
        </p:blipFill>
        <p:spPr>
          <a:xfrm>
            <a:off x="10223966" y="118086"/>
            <a:ext cx="1746783" cy="1644250"/>
          </a:xfrm>
          <a:prstGeom prst="ellipse">
            <a:avLst/>
          </a:prstGeom>
          <a:ln>
            <a:noFill/>
          </a:ln>
          <a:effectLst>
            <a:softEdge rad="112500"/>
          </a:effectLst>
        </p:spPr>
      </p:pic>
    </p:spTree>
    <p:extLst>
      <p:ext uri="{BB962C8B-B14F-4D97-AF65-F5344CB8AC3E}">
        <p14:creationId xmlns:p14="http://schemas.microsoft.com/office/powerpoint/2010/main" val="665798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50CC-AE0E-3092-31A8-B0DCE616E9B7}"/>
              </a:ext>
            </a:extLst>
          </p:cNvPr>
          <p:cNvSpPr>
            <a:spLocks noGrp="1"/>
          </p:cNvSpPr>
          <p:nvPr>
            <p:ph type="title"/>
          </p:nvPr>
        </p:nvSpPr>
        <p:spPr>
          <a:xfrm>
            <a:off x="838200" y="355833"/>
            <a:ext cx="9229933" cy="1353440"/>
          </a:xfrm>
        </p:spPr>
        <p:txBody>
          <a:bodyPr/>
          <a:lstStyle/>
          <a:p>
            <a:r>
              <a:rPr lang="en-US">
                <a:ea typeface="Calibri Light"/>
                <a:cs typeface="Calibri Light"/>
              </a:rPr>
              <a:t>Bernadette Cahill – </a:t>
            </a:r>
            <a:r>
              <a:rPr lang="en-US" b="0">
                <a:solidFill>
                  <a:schemeClr val="tx1">
                    <a:lumMod val="75000"/>
                    <a:lumOff val="25000"/>
                  </a:schemeClr>
                </a:solidFill>
                <a:ea typeface="Calibri Light"/>
                <a:cs typeface="Calibri Light"/>
              </a:rPr>
              <a:t>Our Place2Be Clinician</a:t>
            </a:r>
          </a:p>
        </p:txBody>
      </p:sp>
      <p:pic>
        <p:nvPicPr>
          <p:cNvPr id="4" name="Online Media 3" title="Introduction to Place2Be's Mental Health Ecosystem">
            <a:hlinkClick r:id="" action="ppaction://media"/>
            <a:extLst>
              <a:ext uri="{FF2B5EF4-FFF2-40B4-BE49-F238E27FC236}">
                <a16:creationId xmlns:a16="http://schemas.microsoft.com/office/drawing/2014/main" id="{360EBD65-6362-756E-6F0E-42B42F5DB4FA}"/>
              </a:ext>
            </a:extLst>
          </p:cNvPr>
          <p:cNvPicPr>
            <a:picLocks noRot="1" noChangeAspect="1"/>
          </p:cNvPicPr>
          <p:nvPr>
            <a:videoFile r:link="rId1"/>
          </p:nvPr>
        </p:nvPicPr>
        <p:blipFill>
          <a:blip r:embed="rId3"/>
          <a:stretch>
            <a:fillRect/>
          </a:stretch>
        </p:blipFill>
        <p:spPr>
          <a:xfrm>
            <a:off x="2003537" y="1826005"/>
            <a:ext cx="7649338" cy="4321876"/>
          </a:xfrm>
          <a:prstGeom prst="rect">
            <a:avLst/>
          </a:prstGeom>
        </p:spPr>
      </p:pic>
    </p:spTree>
    <p:extLst>
      <p:ext uri="{BB962C8B-B14F-4D97-AF65-F5344CB8AC3E}">
        <p14:creationId xmlns:p14="http://schemas.microsoft.com/office/powerpoint/2010/main" val="39420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EF31-7132-4EAC-9B4E-546DB75D129A}"/>
              </a:ext>
            </a:extLst>
          </p:cNvPr>
          <p:cNvSpPr>
            <a:spLocks noGrp="1"/>
          </p:cNvSpPr>
          <p:nvPr>
            <p:ph type="title"/>
          </p:nvPr>
        </p:nvSpPr>
        <p:spPr/>
        <p:txBody>
          <a:bodyPr/>
          <a:lstStyle/>
          <a:p>
            <a:r>
              <a:rPr lang="en-US"/>
              <a:t>More details to follow…..</a:t>
            </a:r>
            <a:endParaRPr lang="en-GB"/>
          </a:p>
        </p:txBody>
      </p:sp>
      <p:sp>
        <p:nvSpPr>
          <p:cNvPr id="3" name="Content Placeholder 2">
            <a:extLst>
              <a:ext uri="{FF2B5EF4-FFF2-40B4-BE49-F238E27FC236}">
                <a16:creationId xmlns:a16="http://schemas.microsoft.com/office/drawing/2014/main" id="{27471703-E7C4-4D84-ADBD-70A2016CDA57}"/>
              </a:ext>
            </a:extLst>
          </p:cNvPr>
          <p:cNvSpPr>
            <a:spLocks noGrp="1"/>
          </p:cNvSpPr>
          <p:nvPr>
            <p:ph sz="half" idx="2"/>
          </p:nvPr>
        </p:nvSpPr>
        <p:spPr>
          <a:xfrm>
            <a:off x="838986" y="2084638"/>
            <a:ext cx="6808076" cy="4207305"/>
          </a:xfrm>
        </p:spPr>
        <p:txBody>
          <a:bodyPr vert="horz" lIns="91440" tIns="45720" rIns="91440" bIns="45720" rtlCol="0" anchor="t">
            <a:normAutofit/>
          </a:bodyPr>
          <a:lstStyle/>
          <a:p>
            <a:r>
              <a:rPr lang="en-US"/>
              <a:t>The Mental Health Ecosystem </a:t>
            </a:r>
            <a:r>
              <a:rPr lang="en-US" err="1"/>
              <a:t>Programme</a:t>
            </a:r>
            <a:r>
              <a:rPr lang="en-US"/>
              <a:t> will start later this term for the Senior Mental Health Leads</a:t>
            </a:r>
          </a:p>
          <a:p>
            <a:r>
              <a:rPr lang="en-US"/>
              <a:t>There will be more details on the whole of the </a:t>
            </a:r>
            <a:r>
              <a:rPr lang="en-US" err="1"/>
              <a:t>Programme</a:t>
            </a:r>
            <a:r>
              <a:rPr lang="en-US"/>
              <a:t> as the term goes on which we will share with you</a:t>
            </a:r>
            <a:endParaRPr lang="en-US">
              <a:cs typeface="Calibri Light"/>
            </a:endParaRPr>
          </a:p>
          <a:p>
            <a:r>
              <a:rPr lang="en-US"/>
              <a:t>In the meantime, we very much look forward to working with you over the next year.</a:t>
            </a:r>
            <a:endParaRPr lang="en-GB"/>
          </a:p>
        </p:txBody>
      </p:sp>
      <p:pic>
        <p:nvPicPr>
          <p:cNvPr id="6" name="Picture 5" descr="A group of people sitting around a table&#10;&#10;Description automatically generated">
            <a:extLst>
              <a:ext uri="{FF2B5EF4-FFF2-40B4-BE49-F238E27FC236}">
                <a16:creationId xmlns:a16="http://schemas.microsoft.com/office/drawing/2014/main" id="{A91BC470-C73F-0B74-ED35-C095665902BD}"/>
              </a:ext>
            </a:extLst>
          </p:cNvPr>
          <p:cNvPicPr>
            <a:picLocks noChangeAspect="1"/>
          </p:cNvPicPr>
          <p:nvPr/>
        </p:nvPicPr>
        <p:blipFill rotWithShape="1">
          <a:blip r:embed="rId3"/>
          <a:srcRect r="20784" b="-617"/>
          <a:stretch/>
        </p:blipFill>
        <p:spPr>
          <a:xfrm>
            <a:off x="7426737" y="1953116"/>
            <a:ext cx="4635999" cy="3745464"/>
          </a:xfrm>
          <a:prstGeom prst="ellipse">
            <a:avLst/>
          </a:prstGeom>
          <a:ln>
            <a:noFill/>
          </a:ln>
          <a:effectLst>
            <a:softEdge rad="112500"/>
          </a:effectLst>
        </p:spPr>
      </p:pic>
    </p:spTree>
    <p:extLst>
      <p:ext uri="{BB962C8B-B14F-4D97-AF65-F5344CB8AC3E}">
        <p14:creationId xmlns:p14="http://schemas.microsoft.com/office/powerpoint/2010/main" val="13229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6DA61-EF44-27A8-DBF3-8D0B1E22F67F}"/>
              </a:ext>
            </a:extLst>
          </p:cNvPr>
          <p:cNvSpPr txBox="1"/>
          <p:nvPr/>
        </p:nvSpPr>
        <p:spPr>
          <a:xfrm>
            <a:off x="7931305" y="964115"/>
            <a:ext cx="3987083" cy="2677656"/>
          </a:xfrm>
          <a:prstGeom prst="rect">
            <a:avLst/>
          </a:prstGeom>
          <a:solidFill>
            <a:srgbClr val="F7BFD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E3F67"/>
                </a:solidFill>
                <a:latin typeface="Calibri Light"/>
                <a:ea typeface="+mn-lt"/>
                <a:cs typeface="+mn-lt"/>
              </a:rPr>
              <a:t>'' I am proud that despite the immensity of my role in school I have managed to find time to engage a team of staff who are keen to work with me to lead on the development of mental health support across the school. I am pleased that mental health of both children and staff is being talked about more and the changes that we are introducing should over time have a positive impact. I am thankful for the input of the colleagues I have met and the ideas/advice they have shared."</a:t>
            </a:r>
            <a:endParaRPr lang="en-US" sz="1400" b="1">
              <a:solidFill>
                <a:srgbClr val="5E3F67"/>
              </a:solidFill>
              <a:latin typeface="Calibri Light"/>
              <a:ea typeface="+mn-lt"/>
              <a:cs typeface="+mn-lt"/>
            </a:endParaRPr>
          </a:p>
          <a:p>
            <a:endParaRPr lang="en-US" sz="1400" b="1">
              <a:solidFill>
                <a:srgbClr val="5E3F67"/>
              </a:solidFill>
              <a:latin typeface="Calibri Light"/>
              <a:ea typeface="+mn-lt"/>
              <a:cs typeface="+mn-lt"/>
            </a:endParaRPr>
          </a:p>
          <a:p>
            <a:r>
              <a:rPr lang="en-US" sz="1400" b="1">
                <a:solidFill>
                  <a:srgbClr val="5E3F67"/>
                </a:solidFill>
                <a:latin typeface="Calibri Light"/>
                <a:ea typeface="+mn-lt"/>
                <a:cs typeface="+mn-lt"/>
              </a:rPr>
              <a:t>Deputy Headteacher who has completed SMHL</a:t>
            </a:r>
            <a:endParaRPr lang="en-US" sz="1400" b="1">
              <a:solidFill>
                <a:srgbClr val="5E3F67"/>
              </a:solidFill>
              <a:latin typeface="Calibri Light"/>
              <a:cs typeface="Calibri"/>
            </a:endParaRPr>
          </a:p>
        </p:txBody>
      </p:sp>
      <p:sp>
        <p:nvSpPr>
          <p:cNvPr id="3" name="TextBox 2">
            <a:extLst>
              <a:ext uri="{FF2B5EF4-FFF2-40B4-BE49-F238E27FC236}">
                <a16:creationId xmlns:a16="http://schemas.microsoft.com/office/drawing/2014/main" id="{D1CB4362-250C-B726-D6AF-5A964283DD04}"/>
              </a:ext>
            </a:extLst>
          </p:cNvPr>
          <p:cNvSpPr txBox="1"/>
          <p:nvPr/>
        </p:nvSpPr>
        <p:spPr>
          <a:xfrm>
            <a:off x="7929077" y="3902304"/>
            <a:ext cx="4105140" cy="1815882"/>
          </a:xfrm>
          <a:prstGeom prst="rect">
            <a:avLst/>
          </a:prstGeom>
          <a:solidFill>
            <a:srgbClr val="F7BFD5"/>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5E3F67"/>
                </a:solidFill>
                <a:latin typeface="Calibri Light"/>
                <a:ea typeface="+mn-lt"/>
                <a:cs typeface="+mn-lt"/>
              </a:rPr>
              <a:t>'' Thank you so much. This course has really made me stand back and look at both the children's and my own mental health. I have already tried a few suggestions out in my class and I was pleased that the children responded positively. I now aim to feed some of this information back to the rest of the staff. "</a:t>
            </a:r>
            <a:endParaRPr lang="en-US" sz="1400" b="1">
              <a:solidFill>
                <a:srgbClr val="5E3F67"/>
              </a:solidFill>
              <a:latin typeface="Calibri Light"/>
              <a:ea typeface="+mn-lt"/>
              <a:cs typeface="+mn-lt"/>
            </a:endParaRPr>
          </a:p>
          <a:p>
            <a:endParaRPr lang="en-US" sz="1400" b="1">
              <a:solidFill>
                <a:srgbClr val="5E3F67"/>
              </a:solidFill>
              <a:latin typeface="Calibri Light"/>
              <a:ea typeface="+mn-lt"/>
              <a:cs typeface="+mn-lt"/>
            </a:endParaRPr>
          </a:p>
          <a:p>
            <a:r>
              <a:rPr lang="en-US" sz="1400" b="1">
                <a:solidFill>
                  <a:srgbClr val="5E3F67"/>
                </a:solidFill>
                <a:latin typeface="Calibri Light"/>
                <a:ea typeface="+mn-lt"/>
                <a:cs typeface="+mn-lt"/>
              </a:rPr>
              <a:t>Teacher who has completed MHC-F</a:t>
            </a:r>
            <a:endParaRPr lang="en-US" sz="1400" b="1">
              <a:solidFill>
                <a:srgbClr val="5E3F67"/>
              </a:solidFill>
              <a:latin typeface="Calibri Light"/>
              <a:cs typeface="Calibri"/>
            </a:endParaRPr>
          </a:p>
        </p:txBody>
      </p:sp>
    </p:spTree>
    <p:extLst>
      <p:ext uri="{BB962C8B-B14F-4D97-AF65-F5344CB8AC3E}">
        <p14:creationId xmlns:p14="http://schemas.microsoft.com/office/powerpoint/2010/main" val="2560478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D0D5F9D8B46D4788897CEA4048BB9F" ma:contentTypeVersion="" ma:contentTypeDescription="Create a new document." ma:contentTypeScope="" ma:versionID="edc6dbdb0c73a2f0fab7dea66780cf5f">
  <xsd:schema xmlns:xsd="http://www.w3.org/2001/XMLSchema" xmlns:xs="http://www.w3.org/2001/XMLSchema" xmlns:p="http://schemas.microsoft.com/office/2006/metadata/properties" xmlns:ns1="http://schemas.microsoft.com/sharepoint/v3" xmlns:ns2="bac14116-6f9a-432b-85c3-60092ff5f5f2" xmlns:ns3="a832ac9e-6a4c-42a1-a7fa-af7b693fa9cf" xmlns:ns4="80702035-83e4-4f4e-898a-6cc0c7e3ab77" targetNamespace="http://schemas.microsoft.com/office/2006/metadata/properties" ma:root="true" ma:fieldsID="ed6ffdd66ab3eee42a7ee3b6b06fa9c6" ns1:_="" ns2:_="" ns3:_="" ns4:_="">
    <xsd:import namespace="http://schemas.microsoft.com/sharepoint/v3"/>
    <xsd:import namespace="bac14116-6f9a-432b-85c3-60092ff5f5f2"/>
    <xsd:import namespace="a832ac9e-6a4c-42a1-a7fa-af7b693fa9cf"/>
    <xsd:import namespace="80702035-83e4-4f4e-898a-6cc0c7e3ab77"/>
    <xsd:element name="properties">
      <xsd:complexType>
        <xsd:sequence>
          <xsd:element name="documentManagement">
            <xsd:complexType>
              <xsd:all>
                <xsd:element ref="ns1:AverageRating" minOccurs="0"/>
                <xsd:element ref="ns1:RatingCount" minOccurs="0"/>
                <xsd:element ref="ns1:RatedBy" minOccurs="0"/>
                <xsd:element ref="ns1:Ratings" minOccurs="0"/>
                <xsd:element ref="ns1:LikesCount" minOccurs="0"/>
                <xsd:element ref="ns1:LikedBy" minOccurs="0"/>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3:lcf76f155ced4ddcb4097134ff3c332f" minOccurs="0"/>
                <xsd:element ref="ns4:TaxCatchAll" minOccurs="0"/>
                <xsd:element ref="ns3:MediaServiceObjectDetectorVersions" minOccurs="0"/>
                <xsd:element ref="ns3:Location" minOccurs="0"/>
                <xsd:element ref="ns3:e0b63605-393f-4f81-9493-85594c470e50CountryOrRegion" minOccurs="0"/>
                <xsd:element ref="ns3:e0b63605-393f-4f81-9493-85594c470e50State" minOccurs="0"/>
                <xsd:element ref="ns3:e0b63605-393f-4f81-9493-85594c470e50City" minOccurs="0"/>
                <xsd:element ref="ns3:e0b63605-393f-4f81-9493-85594c470e50PostalCode" minOccurs="0"/>
                <xsd:element ref="ns3:e0b63605-393f-4f81-9493-85594c470e50Street" minOccurs="0"/>
                <xsd:element ref="ns3:e0b63605-393f-4f81-9493-85594c470e50GeoLoc" minOccurs="0"/>
                <xsd:element ref="ns3:e0b63605-393f-4f81-9493-85594c470e50DispNam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8" nillable="true" ma:displayName="Rating (0-5)" ma:decimals="2" ma:description="Average value of all the ratings that have been submitted" ma:internalName="AverageRating" ma:readOnly="true">
      <xsd:simpleType>
        <xsd:restriction base="dms:Number"/>
      </xsd:simpleType>
    </xsd:element>
    <xsd:element name="RatingCount" ma:index="9" nillable="true" ma:displayName="Number of Ratings" ma:decimals="0" ma:description="Number of ratings submitted" ma:internalName="RatingCount" ma:readOnly="true">
      <xsd:simpleType>
        <xsd:restriction base="dms:Number"/>
      </xsd:simpleType>
    </xsd:element>
    <xsd:element name="RatedBy" ma:index="10"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1" nillable="true" ma:displayName="User ratings" ma:description="User ratings for the item" ma:hidden="true" ma:internalName="Ratings">
      <xsd:simpleType>
        <xsd:restriction base="dms:Note"/>
      </xsd:simpleType>
    </xsd:element>
    <xsd:element name="LikesCount" ma:index="12" nillable="true" ma:displayName="Number of Likes" ma:internalName="LikesCount">
      <xsd:simpleType>
        <xsd:restriction base="dms:Unknown"/>
      </xsd:simpleType>
    </xsd:element>
    <xsd:element name="LikedBy" ma:index="13"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ip_UnifiedCompliancePolicyProperties" ma:index="30" nillable="true" ma:displayName="Unified Compliance Policy Properties" ma:hidden="true" ma:internalName="_ip_UnifiedCompliancePolicyProperties">
      <xsd:simpleType>
        <xsd:restriction base="dms:Note"/>
      </xsd:simpleType>
    </xsd:element>
    <xsd:element name="_ip_UnifiedCompliancePolicyUIAction" ma:index="3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14116-6f9a-432b-85c3-60092ff5f5f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5" nillable="true" ma:displayName="Sharing Hint Hash" ma:internalName="SharingHintHash" ma:readOnly="true">
      <xsd:simpleType>
        <xsd:restriction base="dms:Text"/>
      </xsd:simpleType>
    </xsd:element>
    <xsd:element name="SharedWithDetails" ma:index="16" nillable="true" ma:displayName="Shared With Details"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32ac9e-6a4c-42a1-a7fa-af7b693fa9cf" elementFormDefault="qualified">
    <xsd:import namespace="http://schemas.microsoft.com/office/2006/documentManagement/types"/>
    <xsd:import namespace="http://schemas.microsoft.com/office/infopath/2007/PartnerControls"/>
    <xsd:element name="MediaServiceMetadata" ma:index="19" nillable="true" ma:displayName="MediaServiceMetadata" ma:description="" ma:hidden="true" ma:internalName="MediaServiceMetadata" ma:readOnly="true">
      <xsd:simpleType>
        <xsd:restriction base="dms:Note"/>
      </xsd:simpleType>
    </xsd:element>
    <xsd:element name="MediaServiceFastMetadata" ma:index="20" nillable="true" ma:displayName="MediaServiceFastMetadata" ma:description="" ma:hidden="true" ma:internalName="MediaServiceFastMetadata" ma:readOnly="true">
      <xsd:simpleType>
        <xsd:restriction base="dms:Note"/>
      </xsd:simpleType>
    </xsd:element>
    <xsd:element name="MediaServiceDateTaken" ma:index="21" nillable="true" ma:displayName="MediaServiceDateTaken" ma:description="" ma:hidden="true" ma:internalName="MediaServiceDateTaken" ma:readOnly="true">
      <xsd:simpleType>
        <xsd:restriction base="dms:Text"/>
      </xsd:simpleType>
    </xsd:element>
    <xsd:element name="MediaServiceAutoTags" ma:index="22" nillable="true" ma:displayName="MediaServiceAutoTags" ma:description="" ma:internalName="MediaServiceAutoTags" ma:readOnly="true">
      <xsd:simpleType>
        <xsd:restriction base="dms:Text"/>
      </xsd:simpleType>
    </xsd:element>
    <xsd:element name="MediaServiceLocation" ma:index="23" nillable="true" ma:displayName="MediaServiceLocation" ma:description="" ma:internalName="MediaServiceLocation" ma:readOnly="true">
      <xsd:simpleType>
        <xsd:restriction base="dms:Text"/>
      </xsd:simpleType>
    </xsd:element>
    <xsd:element name="MediaServiceOCR" ma:index="24" nillable="true" ma:displayName="MediaServiceOCR"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LengthInSeconds" ma:index="29"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Image Tags" ma:readOnly="false" ma:fieldId="{5cf76f15-5ced-4ddc-b409-7134ff3c332f}" ma:taxonomyMulti="true" ma:sspId="b5400aad-a3f4-4bea-97d8-85ce61c1b3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Location" ma:index="36" nillable="true" ma:displayName="Location" ma:format="Dropdown" ma:internalName="Location">
      <xsd:simpleType>
        <xsd:restriction base="dms:Unknown"/>
      </xsd:simpleType>
    </xsd:element>
    <xsd:element name="e0b63605-393f-4f81-9493-85594c470e50CountryOrRegion" ma:index="37" nillable="true" ma:displayName="Location: Country/Region" ma:internalName="CountryOrRegion" ma:readOnly="true">
      <xsd:simpleType>
        <xsd:restriction base="dms:Text"/>
      </xsd:simpleType>
    </xsd:element>
    <xsd:element name="e0b63605-393f-4f81-9493-85594c470e50State" ma:index="38" nillable="true" ma:displayName="Location: State" ma:internalName="State" ma:readOnly="true">
      <xsd:simpleType>
        <xsd:restriction base="dms:Text"/>
      </xsd:simpleType>
    </xsd:element>
    <xsd:element name="e0b63605-393f-4f81-9493-85594c470e50City" ma:index="39" nillable="true" ma:displayName="Location: City" ma:internalName="City" ma:readOnly="true">
      <xsd:simpleType>
        <xsd:restriction base="dms:Text"/>
      </xsd:simpleType>
    </xsd:element>
    <xsd:element name="e0b63605-393f-4f81-9493-85594c470e50PostalCode" ma:index="40" nillable="true" ma:displayName="Location: Postal Code" ma:internalName="PostalCode" ma:readOnly="true">
      <xsd:simpleType>
        <xsd:restriction base="dms:Text"/>
      </xsd:simpleType>
    </xsd:element>
    <xsd:element name="e0b63605-393f-4f81-9493-85594c470e50Street" ma:index="41" nillable="true" ma:displayName="Location: Street" ma:internalName="Street" ma:readOnly="true">
      <xsd:simpleType>
        <xsd:restriction base="dms:Text"/>
      </xsd:simpleType>
    </xsd:element>
    <xsd:element name="e0b63605-393f-4f81-9493-85594c470e50GeoLoc" ma:index="42" nillable="true" ma:displayName="Location: Coordinates" ma:internalName="GeoLoc" ma:readOnly="true">
      <xsd:simpleType>
        <xsd:restriction base="dms:Unknown"/>
      </xsd:simpleType>
    </xsd:element>
    <xsd:element name="e0b63605-393f-4f81-9493-85594c470e50DispName" ma:index="43" nillable="true" ma:displayName="Location: Name" ma:internalName="DispName"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702035-83e4-4f4e-898a-6cc0c7e3ab77" elementFormDefault="qualified">
    <xsd:import namespace="http://schemas.microsoft.com/office/2006/documentManagement/types"/>
    <xsd:import namespace="http://schemas.microsoft.com/office/infopath/2007/PartnerControls"/>
    <xsd:element name="TaxCatchAll" ma:index="34" nillable="true" ma:displayName="Taxonomy Catch All Column" ma:hidden="true" ma:list="{73041a45-58e0-4365-b532-a6b5112c4836}" ma:internalName="TaxCatchAll" ma:showField="CatchAllData" ma:web="80702035-83e4-4f4e-898a-6cc0c7e3a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ac14116-6f9a-432b-85c3-60092ff5f5f2">
      <UserInfo>
        <DisplayName>James Emmett</DisplayName>
        <AccountId>340</AccountId>
        <AccountType/>
      </UserInfo>
      <UserInfo>
        <DisplayName>Marianna MacGilp</DisplayName>
        <AccountId>9688</AccountId>
        <AccountType/>
      </UserInfo>
      <UserInfo>
        <DisplayName>Megan Jones</DisplayName>
        <AccountId>16106</AccountId>
        <AccountType/>
      </UserInfo>
      <UserInfo>
        <DisplayName>Kirsty Gloess</DisplayName>
        <AccountId>23860</AccountId>
        <AccountType/>
      </UserInfo>
      <UserInfo>
        <DisplayName>Charlotte Winter</DisplayName>
        <AccountId>10061</AccountId>
        <AccountType/>
      </UserInfo>
      <UserInfo>
        <DisplayName>Nathalie Miranda</DisplayName>
        <AccountId>8103</AccountId>
        <AccountType/>
      </UserInfo>
      <UserInfo>
        <DisplayName>Daniel Thomason</DisplayName>
        <AccountId>13160</AccountId>
        <AccountType/>
      </UserInfo>
      <UserInfo>
        <DisplayName>Lisa Williams</DisplayName>
        <AccountId>9061</AccountId>
        <AccountType/>
      </UserInfo>
      <UserInfo>
        <DisplayName>Marina Smith</DisplayName>
        <AccountId>16414</AccountId>
        <AccountType/>
      </UserInfo>
      <UserInfo>
        <DisplayName>Bernadette Cahill</DisplayName>
        <AccountId>165</AccountId>
        <AccountType/>
      </UserInfo>
      <UserInfo>
        <DisplayName>Annie Evans</DisplayName>
        <AccountId>324</AccountId>
        <AccountType/>
      </UserInfo>
    </SharedWithUsers>
    <LikesCount xmlns="http://schemas.microsoft.com/sharepoint/v3" xsi:nil="true"/>
    <_ip_UnifiedCompliancePolicyUIAction xmlns="http://schemas.microsoft.com/sharepoint/v3" xsi:nil="true"/>
    <Ratings xmlns="http://schemas.microsoft.com/sharepoint/v3" xsi:nil="true"/>
    <lcf76f155ced4ddcb4097134ff3c332f xmlns="a832ac9e-6a4c-42a1-a7fa-af7b693fa9cf">
      <Terms xmlns="http://schemas.microsoft.com/office/infopath/2007/PartnerControls"/>
    </lcf76f155ced4ddcb4097134ff3c332f>
    <LikedBy xmlns="http://schemas.microsoft.com/sharepoint/v3">
      <UserInfo>
        <DisplayName/>
        <AccountId xsi:nil="true"/>
        <AccountType/>
      </UserInfo>
    </LikedBy>
    <_ip_UnifiedCompliancePolicyProperties xmlns="http://schemas.microsoft.com/sharepoint/v3" xsi:nil="true"/>
    <TaxCatchAll xmlns="80702035-83e4-4f4e-898a-6cc0c7e3ab77" xsi:nil="true"/>
    <Location xmlns="a832ac9e-6a4c-42a1-a7fa-af7b693fa9cf" xsi:nil="true"/>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68CE6735-9494-4E8B-BB54-C94DC6C88577}">
  <ds:schemaRefs>
    <ds:schemaRef ds:uri="http://schemas.microsoft.com/sharepoint/v3/contenttype/forms"/>
  </ds:schemaRefs>
</ds:datastoreItem>
</file>

<file path=customXml/itemProps2.xml><?xml version="1.0" encoding="utf-8"?>
<ds:datastoreItem xmlns:ds="http://schemas.openxmlformats.org/officeDocument/2006/customXml" ds:itemID="{3250A7E8-AB75-4D36-942C-22FBC79E2741}">
  <ds:schemaRefs>
    <ds:schemaRef ds:uri="80702035-83e4-4f4e-898a-6cc0c7e3ab77"/>
    <ds:schemaRef ds:uri="a832ac9e-6a4c-42a1-a7fa-af7b693fa9cf"/>
    <ds:schemaRef ds:uri="bac14116-6f9a-432b-85c3-60092ff5f5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95F5DC-1EA3-4179-A068-7FA7F9D9C58B}">
  <ds:schemaRefs>
    <ds:schemaRef ds:uri="184c6296-04f2-4b59-a884-7fa598fd8790"/>
    <ds:schemaRef ds:uri="80702035-83e4-4f4e-898a-6cc0c7e3ab77"/>
    <ds:schemaRef ds:uri="855e050f-a045-4328-8263-c872fcaebd58"/>
    <ds:schemaRef ds:uri="a832ac9e-6a4c-42a1-a7fa-af7b693fa9cf"/>
    <ds:schemaRef ds:uri="bac14116-6f9a-432b-85c3-60092ff5f5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3</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Introducing Place2Be’s Mental Health Ecosystem</vt:lpstr>
      <vt:lpstr>Place2Be Partnership</vt:lpstr>
      <vt:lpstr>Definition</vt:lpstr>
      <vt:lpstr>Mental Health Ecosystem Delivery Structure</vt:lpstr>
      <vt:lpstr>Bernadette Cahill – Our Place2Be Clinician</vt:lpstr>
      <vt:lpstr>More details to follow…..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Aldridge</dc:creator>
  <cp:revision>5</cp:revision>
  <dcterms:created xsi:type="dcterms:W3CDTF">2021-06-21T09:42:15Z</dcterms:created>
  <dcterms:modified xsi:type="dcterms:W3CDTF">2023-10-25T11:34:52Z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0x010100D3D0D5F9D8B46D4788897CEA4048BB9F</vt:lpwstr>
  </property>
  <property fmtid="{D5CDD505-2E9C-101B-9397-08002B2CF9AE}" pid="3" name="MediaServiceImageTags">
    <vt:lpwstr/>
  </property>
</Properties>
</file>